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76" r:id="rId3"/>
    <p:sldId id="278" r:id="rId4"/>
    <p:sldId id="277" r:id="rId5"/>
    <p:sldId id="279" r:id="rId6"/>
    <p:sldId id="259" r:id="rId7"/>
    <p:sldId id="257" r:id="rId8"/>
    <p:sldId id="258" r:id="rId9"/>
    <p:sldId id="260" r:id="rId10"/>
    <p:sldId id="261" r:id="rId11"/>
    <p:sldId id="262" r:id="rId12"/>
    <p:sldId id="264" r:id="rId13"/>
    <p:sldId id="265" r:id="rId14"/>
    <p:sldId id="266" r:id="rId15"/>
    <p:sldId id="267" r:id="rId16"/>
    <p:sldId id="269" r:id="rId17"/>
    <p:sldId id="274" r:id="rId18"/>
    <p:sldId id="271" r:id="rId19"/>
    <p:sldId id="272" r:id="rId20"/>
    <p:sldId id="273" r:id="rId21"/>
    <p:sldId id="270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889B42-9CBD-2F49-9ACC-985D9B86614D}" v="5" dt="2020-01-23T03:13:14.6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77"/>
    <p:restoredTop sz="73338"/>
  </p:normalViewPr>
  <p:slideViewPr>
    <p:cSldViewPr snapToGrid="0" snapToObjects="1">
      <p:cViewPr varScale="1">
        <p:scale>
          <a:sx n="84" d="100"/>
          <a:sy n="84" d="100"/>
        </p:scale>
        <p:origin x="536" y="1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B8693C-0B5D-694C-A7CD-71DDAE17DA9D}" type="doc">
      <dgm:prSet loTypeId="urn:microsoft.com/office/officeart/2005/8/layout/cycle5" loCatId="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B2609D5D-55A9-BE4F-87FC-FEEC78B21C03}">
      <dgm:prSet phldrT="[Text]"/>
      <dgm:spPr/>
      <dgm:t>
        <a:bodyPr/>
        <a:lstStyle/>
        <a:p>
          <a:r>
            <a:rPr lang="en-US" dirty="0"/>
            <a:t>Info gathering</a:t>
          </a:r>
        </a:p>
      </dgm:t>
    </dgm:pt>
    <dgm:pt modelId="{F9840417-C7EC-B245-8CB8-D2F788E4F1C2}" type="parTrans" cxnId="{5EFB7C12-9790-1D45-AD21-BD0EA84E3AC0}">
      <dgm:prSet/>
      <dgm:spPr/>
      <dgm:t>
        <a:bodyPr/>
        <a:lstStyle/>
        <a:p>
          <a:endParaRPr lang="en-US"/>
        </a:p>
      </dgm:t>
    </dgm:pt>
    <dgm:pt modelId="{A6D7FBEE-F763-2B4E-AD00-4DBA9BB25A47}" type="sibTrans" cxnId="{5EFB7C12-9790-1D45-AD21-BD0EA84E3AC0}">
      <dgm:prSet/>
      <dgm:spPr/>
      <dgm:t>
        <a:bodyPr/>
        <a:lstStyle/>
        <a:p>
          <a:endParaRPr lang="en-US"/>
        </a:p>
      </dgm:t>
    </dgm:pt>
    <dgm:pt modelId="{8C7E0F6D-A6F6-A241-AEAA-1439DA24FC4A}">
      <dgm:prSet phldrT="[Text]"/>
      <dgm:spPr/>
      <dgm:t>
        <a:bodyPr/>
        <a:lstStyle/>
        <a:p>
          <a:r>
            <a:rPr lang="en-US" dirty="0"/>
            <a:t>Competitive Analysis</a:t>
          </a:r>
        </a:p>
      </dgm:t>
    </dgm:pt>
    <dgm:pt modelId="{8C353E54-4BB7-7B40-AD61-A9C3F2248003}" type="parTrans" cxnId="{9331FD08-7BA0-AA41-9C66-91C5CA029EC7}">
      <dgm:prSet/>
      <dgm:spPr/>
      <dgm:t>
        <a:bodyPr/>
        <a:lstStyle/>
        <a:p>
          <a:endParaRPr lang="en-US"/>
        </a:p>
      </dgm:t>
    </dgm:pt>
    <dgm:pt modelId="{37B98ADB-BC46-7643-BB1F-4F8457943B56}" type="sibTrans" cxnId="{9331FD08-7BA0-AA41-9C66-91C5CA029EC7}">
      <dgm:prSet/>
      <dgm:spPr/>
      <dgm:t>
        <a:bodyPr/>
        <a:lstStyle/>
        <a:p>
          <a:endParaRPr lang="en-US"/>
        </a:p>
      </dgm:t>
    </dgm:pt>
    <dgm:pt modelId="{59F24889-3939-9547-B5F5-09465120FC6C}">
      <dgm:prSet phldrT="[Text]"/>
      <dgm:spPr/>
      <dgm:t>
        <a:bodyPr/>
        <a:lstStyle/>
        <a:p>
          <a:r>
            <a:rPr lang="en-US" dirty="0"/>
            <a:t>Stakeholder</a:t>
          </a:r>
        </a:p>
        <a:p>
          <a:r>
            <a:rPr lang="en-US" dirty="0"/>
            <a:t>Interview</a:t>
          </a:r>
        </a:p>
      </dgm:t>
    </dgm:pt>
    <dgm:pt modelId="{8E22A4C9-1CFA-D247-A758-7A971B0DC31F}" type="parTrans" cxnId="{BBFB240F-7969-1E45-8214-1C75ED58AF10}">
      <dgm:prSet/>
      <dgm:spPr/>
      <dgm:t>
        <a:bodyPr/>
        <a:lstStyle/>
        <a:p>
          <a:endParaRPr lang="en-US"/>
        </a:p>
      </dgm:t>
    </dgm:pt>
    <dgm:pt modelId="{184998C6-9611-AE48-B34D-0853E13DDDA7}" type="sibTrans" cxnId="{BBFB240F-7969-1E45-8214-1C75ED58AF10}">
      <dgm:prSet/>
      <dgm:spPr/>
      <dgm:t>
        <a:bodyPr/>
        <a:lstStyle/>
        <a:p>
          <a:endParaRPr lang="en-US"/>
        </a:p>
      </dgm:t>
    </dgm:pt>
    <dgm:pt modelId="{6BA05C09-F82D-B04A-8A1E-9F6C5F2D6425}">
      <dgm:prSet phldrT="[Text]"/>
      <dgm:spPr/>
      <dgm:t>
        <a:bodyPr/>
        <a:lstStyle/>
        <a:p>
          <a:r>
            <a:rPr lang="en-US" dirty="0"/>
            <a:t>Persona</a:t>
          </a:r>
        </a:p>
      </dgm:t>
    </dgm:pt>
    <dgm:pt modelId="{3233D477-2FF5-1744-B745-B35A4DD421C4}" type="parTrans" cxnId="{AA8A62A8-E73C-224E-B7BC-635DB5451002}">
      <dgm:prSet/>
      <dgm:spPr/>
      <dgm:t>
        <a:bodyPr/>
        <a:lstStyle/>
        <a:p>
          <a:endParaRPr lang="en-US"/>
        </a:p>
      </dgm:t>
    </dgm:pt>
    <dgm:pt modelId="{9E4FA086-FFF0-0641-A1F7-9D6CF1E8CAFA}" type="sibTrans" cxnId="{AA8A62A8-E73C-224E-B7BC-635DB5451002}">
      <dgm:prSet/>
      <dgm:spPr/>
      <dgm:t>
        <a:bodyPr/>
        <a:lstStyle/>
        <a:p>
          <a:endParaRPr lang="en-US"/>
        </a:p>
      </dgm:t>
    </dgm:pt>
    <dgm:pt modelId="{5D557CE7-82F4-AF46-856B-D20B451F653B}">
      <dgm:prSet phldrT="[Text]"/>
      <dgm:spPr/>
      <dgm:t>
        <a:bodyPr/>
        <a:lstStyle/>
        <a:p>
          <a:r>
            <a:rPr lang="en-US" dirty="0"/>
            <a:t>Design</a:t>
          </a:r>
        </a:p>
        <a:p>
          <a:r>
            <a:rPr lang="en-US" dirty="0"/>
            <a:t>Thinking</a:t>
          </a:r>
        </a:p>
      </dgm:t>
    </dgm:pt>
    <dgm:pt modelId="{6A46062E-1B2E-E847-B732-0140EC191A62}" type="parTrans" cxnId="{E2A2F504-FE80-2F4B-823E-E58FAD26630A}">
      <dgm:prSet/>
      <dgm:spPr/>
      <dgm:t>
        <a:bodyPr/>
        <a:lstStyle/>
        <a:p>
          <a:endParaRPr lang="en-US"/>
        </a:p>
      </dgm:t>
    </dgm:pt>
    <dgm:pt modelId="{EECC35B3-C697-0741-B9ED-1DEBF7F6F026}" type="sibTrans" cxnId="{E2A2F504-FE80-2F4B-823E-E58FAD26630A}">
      <dgm:prSet/>
      <dgm:spPr/>
      <dgm:t>
        <a:bodyPr/>
        <a:lstStyle/>
        <a:p>
          <a:endParaRPr lang="en-US"/>
        </a:p>
      </dgm:t>
    </dgm:pt>
    <dgm:pt modelId="{4DF40074-5F07-D342-8C18-50DAE6B60830}">
      <dgm:prSet/>
      <dgm:spPr/>
      <dgm:t>
        <a:bodyPr/>
        <a:lstStyle/>
        <a:p>
          <a:r>
            <a:rPr lang="en-US" dirty="0"/>
            <a:t>Prototype</a:t>
          </a:r>
        </a:p>
      </dgm:t>
    </dgm:pt>
    <dgm:pt modelId="{EF77CCF2-7D79-3845-AD42-EE88AA83CDD3}" type="parTrans" cxnId="{E1030677-BD73-B640-A5B5-8711ADF9C0E5}">
      <dgm:prSet/>
      <dgm:spPr/>
      <dgm:t>
        <a:bodyPr/>
        <a:lstStyle/>
        <a:p>
          <a:endParaRPr lang="en-US"/>
        </a:p>
      </dgm:t>
    </dgm:pt>
    <dgm:pt modelId="{E625DECA-91D0-E54B-9A39-074DFE01362D}" type="sibTrans" cxnId="{E1030677-BD73-B640-A5B5-8711ADF9C0E5}">
      <dgm:prSet/>
      <dgm:spPr/>
      <dgm:t>
        <a:bodyPr/>
        <a:lstStyle/>
        <a:p>
          <a:endParaRPr lang="en-US"/>
        </a:p>
      </dgm:t>
    </dgm:pt>
    <dgm:pt modelId="{B4F813B8-42DB-BA45-8E9A-5C04E06E73C2}">
      <dgm:prSet/>
      <dgm:spPr/>
      <dgm:t>
        <a:bodyPr/>
        <a:lstStyle/>
        <a:p>
          <a:r>
            <a:rPr lang="en-US" dirty="0"/>
            <a:t>Test</a:t>
          </a:r>
        </a:p>
      </dgm:t>
    </dgm:pt>
    <dgm:pt modelId="{88FADFBE-D449-AC4A-8C50-1823D934B990}" type="parTrans" cxnId="{482FB9C9-0386-1C4D-8A7D-02D941A4F8D7}">
      <dgm:prSet/>
      <dgm:spPr/>
      <dgm:t>
        <a:bodyPr/>
        <a:lstStyle/>
        <a:p>
          <a:endParaRPr lang="en-US"/>
        </a:p>
      </dgm:t>
    </dgm:pt>
    <dgm:pt modelId="{79C6738D-3449-2148-97D5-EB84DBEBE4D1}" type="sibTrans" cxnId="{482FB9C9-0386-1C4D-8A7D-02D941A4F8D7}">
      <dgm:prSet/>
      <dgm:spPr/>
      <dgm:t>
        <a:bodyPr/>
        <a:lstStyle/>
        <a:p>
          <a:endParaRPr lang="en-US"/>
        </a:p>
      </dgm:t>
    </dgm:pt>
    <dgm:pt modelId="{4E662BC7-0C17-484C-A223-D7E153700F15}">
      <dgm:prSet/>
      <dgm:spPr/>
      <dgm:t>
        <a:bodyPr/>
        <a:lstStyle/>
        <a:p>
          <a:r>
            <a:rPr lang="en-US" dirty="0"/>
            <a:t>Wireframes</a:t>
          </a:r>
        </a:p>
      </dgm:t>
    </dgm:pt>
    <dgm:pt modelId="{85EA9ACC-9EA9-C047-A5C8-0DD529E3A05D}" type="parTrans" cxnId="{0595A80F-ACB8-844C-A31B-E311BF059685}">
      <dgm:prSet/>
      <dgm:spPr/>
      <dgm:t>
        <a:bodyPr/>
        <a:lstStyle/>
        <a:p>
          <a:endParaRPr lang="en-US"/>
        </a:p>
      </dgm:t>
    </dgm:pt>
    <dgm:pt modelId="{A120F7A1-A3EA-BE40-8438-AEEBC2A5EC39}" type="sibTrans" cxnId="{0595A80F-ACB8-844C-A31B-E311BF059685}">
      <dgm:prSet/>
      <dgm:spPr/>
      <dgm:t>
        <a:bodyPr/>
        <a:lstStyle/>
        <a:p>
          <a:endParaRPr lang="en-US"/>
        </a:p>
      </dgm:t>
    </dgm:pt>
    <dgm:pt modelId="{DD97EED5-0100-C844-83FA-F85A9C93C7CB}" type="pres">
      <dgm:prSet presAssocID="{B1B8693C-0B5D-694C-A7CD-71DDAE17DA9D}" presName="cycle" presStyleCnt="0">
        <dgm:presLayoutVars>
          <dgm:dir/>
          <dgm:resizeHandles val="exact"/>
        </dgm:presLayoutVars>
      </dgm:prSet>
      <dgm:spPr/>
    </dgm:pt>
    <dgm:pt modelId="{6ED196ED-D9BE-E644-8BBC-3F85B017EEC0}" type="pres">
      <dgm:prSet presAssocID="{B2609D5D-55A9-BE4F-87FC-FEEC78B21C03}" presName="node" presStyleLbl="node1" presStyleIdx="0" presStyleCnt="8">
        <dgm:presLayoutVars>
          <dgm:bulletEnabled val="1"/>
        </dgm:presLayoutVars>
      </dgm:prSet>
      <dgm:spPr/>
    </dgm:pt>
    <dgm:pt modelId="{B68321A6-94EF-5D4B-82E4-E27593FA09D7}" type="pres">
      <dgm:prSet presAssocID="{B2609D5D-55A9-BE4F-87FC-FEEC78B21C03}" presName="spNode" presStyleCnt="0"/>
      <dgm:spPr/>
    </dgm:pt>
    <dgm:pt modelId="{9CA61FEC-9684-F34D-B17E-82EC3192F84D}" type="pres">
      <dgm:prSet presAssocID="{A6D7FBEE-F763-2B4E-AD00-4DBA9BB25A47}" presName="sibTrans" presStyleLbl="sibTrans1D1" presStyleIdx="0" presStyleCnt="8"/>
      <dgm:spPr/>
    </dgm:pt>
    <dgm:pt modelId="{ECA30C80-AB00-D844-BCE4-5732335D532D}" type="pres">
      <dgm:prSet presAssocID="{8C7E0F6D-A6F6-A241-AEAA-1439DA24FC4A}" presName="node" presStyleLbl="node1" presStyleIdx="1" presStyleCnt="8">
        <dgm:presLayoutVars>
          <dgm:bulletEnabled val="1"/>
        </dgm:presLayoutVars>
      </dgm:prSet>
      <dgm:spPr/>
    </dgm:pt>
    <dgm:pt modelId="{BB8113E9-EB33-0D4C-BB12-E02253AD6047}" type="pres">
      <dgm:prSet presAssocID="{8C7E0F6D-A6F6-A241-AEAA-1439DA24FC4A}" presName="spNode" presStyleCnt="0"/>
      <dgm:spPr/>
    </dgm:pt>
    <dgm:pt modelId="{7E9C3A36-D5C2-B441-9470-A5F25545F547}" type="pres">
      <dgm:prSet presAssocID="{37B98ADB-BC46-7643-BB1F-4F8457943B56}" presName="sibTrans" presStyleLbl="sibTrans1D1" presStyleIdx="1" presStyleCnt="8"/>
      <dgm:spPr/>
    </dgm:pt>
    <dgm:pt modelId="{0B14B6DA-35DE-CD44-9F2D-738588749545}" type="pres">
      <dgm:prSet presAssocID="{59F24889-3939-9547-B5F5-09465120FC6C}" presName="node" presStyleLbl="node1" presStyleIdx="2" presStyleCnt="8">
        <dgm:presLayoutVars>
          <dgm:bulletEnabled val="1"/>
        </dgm:presLayoutVars>
      </dgm:prSet>
      <dgm:spPr/>
    </dgm:pt>
    <dgm:pt modelId="{86753EE3-38FD-F041-8062-E9524E1D1D40}" type="pres">
      <dgm:prSet presAssocID="{59F24889-3939-9547-B5F5-09465120FC6C}" presName="spNode" presStyleCnt="0"/>
      <dgm:spPr/>
    </dgm:pt>
    <dgm:pt modelId="{5653F7FE-B58B-DE4F-80FD-0EA3F3AE004C}" type="pres">
      <dgm:prSet presAssocID="{184998C6-9611-AE48-B34D-0853E13DDDA7}" presName="sibTrans" presStyleLbl="sibTrans1D1" presStyleIdx="2" presStyleCnt="8"/>
      <dgm:spPr/>
    </dgm:pt>
    <dgm:pt modelId="{0289BBCA-9A63-074D-B48F-06436E56F58F}" type="pres">
      <dgm:prSet presAssocID="{6BA05C09-F82D-B04A-8A1E-9F6C5F2D6425}" presName="node" presStyleLbl="node1" presStyleIdx="3" presStyleCnt="8">
        <dgm:presLayoutVars>
          <dgm:bulletEnabled val="1"/>
        </dgm:presLayoutVars>
      </dgm:prSet>
      <dgm:spPr/>
    </dgm:pt>
    <dgm:pt modelId="{D38BADF6-0FA6-9145-BD91-73622F74A796}" type="pres">
      <dgm:prSet presAssocID="{6BA05C09-F82D-B04A-8A1E-9F6C5F2D6425}" presName="spNode" presStyleCnt="0"/>
      <dgm:spPr/>
    </dgm:pt>
    <dgm:pt modelId="{11A133C8-D862-7F41-8F10-34BE08BA50BE}" type="pres">
      <dgm:prSet presAssocID="{9E4FA086-FFF0-0641-A1F7-9D6CF1E8CAFA}" presName="sibTrans" presStyleLbl="sibTrans1D1" presStyleIdx="3" presStyleCnt="8"/>
      <dgm:spPr/>
    </dgm:pt>
    <dgm:pt modelId="{926817DF-89D7-D24E-A749-3B8DAA4302F9}" type="pres">
      <dgm:prSet presAssocID="{5D557CE7-82F4-AF46-856B-D20B451F653B}" presName="node" presStyleLbl="node1" presStyleIdx="4" presStyleCnt="8">
        <dgm:presLayoutVars>
          <dgm:bulletEnabled val="1"/>
        </dgm:presLayoutVars>
      </dgm:prSet>
      <dgm:spPr/>
    </dgm:pt>
    <dgm:pt modelId="{4FBD5BA0-4C7E-654C-A3C8-3E077274913C}" type="pres">
      <dgm:prSet presAssocID="{5D557CE7-82F4-AF46-856B-D20B451F653B}" presName="spNode" presStyleCnt="0"/>
      <dgm:spPr/>
    </dgm:pt>
    <dgm:pt modelId="{4E612971-1709-3B46-876C-12F61A0A6D42}" type="pres">
      <dgm:prSet presAssocID="{EECC35B3-C697-0741-B9ED-1DEBF7F6F026}" presName="sibTrans" presStyleLbl="sibTrans1D1" presStyleIdx="4" presStyleCnt="8"/>
      <dgm:spPr/>
    </dgm:pt>
    <dgm:pt modelId="{EC696CB9-F22A-BB4E-AE94-737EF901F761}" type="pres">
      <dgm:prSet presAssocID="{4E662BC7-0C17-484C-A223-D7E153700F15}" presName="node" presStyleLbl="node1" presStyleIdx="5" presStyleCnt="8">
        <dgm:presLayoutVars>
          <dgm:bulletEnabled val="1"/>
        </dgm:presLayoutVars>
      </dgm:prSet>
      <dgm:spPr/>
    </dgm:pt>
    <dgm:pt modelId="{6B24D03A-74E2-994D-9356-64DE5E349583}" type="pres">
      <dgm:prSet presAssocID="{4E662BC7-0C17-484C-A223-D7E153700F15}" presName="spNode" presStyleCnt="0"/>
      <dgm:spPr/>
    </dgm:pt>
    <dgm:pt modelId="{396D083C-A272-3B40-B9FE-69105472EA2E}" type="pres">
      <dgm:prSet presAssocID="{A120F7A1-A3EA-BE40-8438-AEEBC2A5EC39}" presName="sibTrans" presStyleLbl="sibTrans1D1" presStyleIdx="5" presStyleCnt="8"/>
      <dgm:spPr/>
    </dgm:pt>
    <dgm:pt modelId="{96B55269-201A-8547-A4CB-6D16C8353E32}" type="pres">
      <dgm:prSet presAssocID="{4DF40074-5F07-D342-8C18-50DAE6B60830}" presName="node" presStyleLbl="node1" presStyleIdx="6" presStyleCnt="8">
        <dgm:presLayoutVars>
          <dgm:bulletEnabled val="1"/>
        </dgm:presLayoutVars>
      </dgm:prSet>
      <dgm:spPr/>
    </dgm:pt>
    <dgm:pt modelId="{BBB55390-71DD-2641-BE4C-19B115B01060}" type="pres">
      <dgm:prSet presAssocID="{4DF40074-5F07-D342-8C18-50DAE6B60830}" presName="spNode" presStyleCnt="0"/>
      <dgm:spPr/>
    </dgm:pt>
    <dgm:pt modelId="{90A92C7D-8F79-C449-A7FD-E367DAD9FCC3}" type="pres">
      <dgm:prSet presAssocID="{E625DECA-91D0-E54B-9A39-074DFE01362D}" presName="sibTrans" presStyleLbl="sibTrans1D1" presStyleIdx="6" presStyleCnt="8"/>
      <dgm:spPr/>
    </dgm:pt>
    <dgm:pt modelId="{17B34318-4202-964C-BD9B-C4AC2417F8CE}" type="pres">
      <dgm:prSet presAssocID="{B4F813B8-42DB-BA45-8E9A-5C04E06E73C2}" presName="node" presStyleLbl="node1" presStyleIdx="7" presStyleCnt="8">
        <dgm:presLayoutVars>
          <dgm:bulletEnabled val="1"/>
        </dgm:presLayoutVars>
      </dgm:prSet>
      <dgm:spPr/>
    </dgm:pt>
    <dgm:pt modelId="{4BA18145-C991-824F-B8E4-4A4ED7C148AD}" type="pres">
      <dgm:prSet presAssocID="{B4F813B8-42DB-BA45-8E9A-5C04E06E73C2}" presName="spNode" presStyleCnt="0"/>
      <dgm:spPr/>
    </dgm:pt>
    <dgm:pt modelId="{D1453DE2-8966-8543-95A9-EEFBCB228A00}" type="pres">
      <dgm:prSet presAssocID="{79C6738D-3449-2148-97D5-EB84DBEBE4D1}" presName="sibTrans" presStyleLbl="sibTrans1D1" presStyleIdx="7" presStyleCnt="8"/>
      <dgm:spPr/>
    </dgm:pt>
  </dgm:ptLst>
  <dgm:cxnLst>
    <dgm:cxn modelId="{E2A2F504-FE80-2F4B-823E-E58FAD26630A}" srcId="{B1B8693C-0B5D-694C-A7CD-71DDAE17DA9D}" destId="{5D557CE7-82F4-AF46-856B-D20B451F653B}" srcOrd="4" destOrd="0" parTransId="{6A46062E-1B2E-E847-B732-0140EC191A62}" sibTransId="{EECC35B3-C697-0741-B9ED-1DEBF7F6F026}"/>
    <dgm:cxn modelId="{F53CBA06-9A86-C54A-A534-75692CB7528D}" type="presOf" srcId="{B4F813B8-42DB-BA45-8E9A-5C04E06E73C2}" destId="{17B34318-4202-964C-BD9B-C4AC2417F8CE}" srcOrd="0" destOrd="0" presId="urn:microsoft.com/office/officeart/2005/8/layout/cycle5"/>
    <dgm:cxn modelId="{9331FD08-7BA0-AA41-9C66-91C5CA029EC7}" srcId="{B1B8693C-0B5D-694C-A7CD-71DDAE17DA9D}" destId="{8C7E0F6D-A6F6-A241-AEAA-1439DA24FC4A}" srcOrd="1" destOrd="0" parTransId="{8C353E54-4BB7-7B40-AD61-A9C3F2248003}" sibTransId="{37B98ADB-BC46-7643-BB1F-4F8457943B56}"/>
    <dgm:cxn modelId="{F0E3660D-D0EF-0F47-A29B-5424A15250B4}" type="presOf" srcId="{5D557CE7-82F4-AF46-856B-D20B451F653B}" destId="{926817DF-89D7-D24E-A749-3B8DAA4302F9}" srcOrd="0" destOrd="0" presId="urn:microsoft.com/office/officeart/2005/8/layout/cycle5"/>
    <dgm:cxn modelId="{BBFB240F-7969-1E45-8214-1C75ED58AF10}" srcId="{B1B8693C-0B5D-694C-A7CD-71DDAE17DA9D}" destId="{59F24889-3939-9547-B5F5-09465120FC6C}" srcOrd="2" destOrd="0" parTransId="{8E22A4C9-1CFA-D247-A758-7A971B0DC31F}" sibTransId="{184998C6-9611-AE48-B34D-0853E13DDDA7}"/>
    <dgm:cxn modelId="{0595A80F-ACB8-844C-A31B-E311BF059685}" srcId="{B1B8693C-0B5D-694C-A7CD-71DDAE17DA9D}" destId="{4E662BC7-0C17-484C-A223-D7E153700F15}" srcOrd="5" destOrd="0" parTransId="{85EA9ACC-9EA9-C047-A5C8-0DD529E3A05D}" sibTransId="{A120F7A1-A3EA-BE40-8438-AEEBC2A5EC39}"/>
    <dgm:cxn modelId="{5EFB7C12-9790-1D45-AD21-BD0EA84E3AC0}" srcId="{B1B8693C-0B5D-694C-A7CD-71DDAE17DA9D}" destId="{B2609D5D-55A9-BE4F-87FC-FEEC78B21C03}" srcOrd="0" destOrd="0" parTransId="{F9840417-C7EC-B245-8CB8-D2F788E4F1C2}" sibTransId="{A6D7FBEE-F763-2B4E-AD00-4DBA9BB25A47}"/>
    <dgm:cxn modelId="{E55CC62D-5D30-6B46-B0FE-3AB21EBB9626}" type="presOf" srcId="{184998C6-9611-AE48-B34D-0853E13DDDA7}" destId="{5653F7FE-B58B-DE4F-80FD-0EA3F3AE004C}" srcOrd="0" destOrd="0" presId="urn:microsoft.com/office/officeart/2005/8/layout/cycle5"/>
    <dgm:cxn modelId="{6C99332F-A145-F041-BCAA-2FCB4B255A73}" type="presOf" srcId="{6BA05C09-F82D-B04A-8A1E-9F6C5F2D6425}" destId="{0289BBCA-9A63-074D-B48F-06436E56F58F}" srcOrd="0" destOrd="0" presId="urn:microsoft.com/office/officeart/2005/8/layout/cycle5"/>
    <dgm:cxn modelId="{DC3A0C45-FA08-9B44-BA58-340AA315FC74}" type="presOf" srcId="{EECC35B3-C697-0741-B9ED-1DEBF7F6F026}" destId="{4E612971-1709-3B46-876C-12F61A0A6D42}" srcOrd="0" destOrd="0" presId="urn:microsoft.com/office/officeart/2005/8/layout/cycle5"/>
    <dgm:cxn modelId="{7DF5A64D-F0DC-2A4F-AE68-B72CF2838716}" type="presOf" srcId="{E625DECA-91D0-E54B-9A39-074DFE01362D}" destId="{90A92C7D-8F79-C449-A7FD-E367DAD9FCC3}" srcOrd="0" destOrd="0" presId="urn:microsoft.com/office/officeart/2005/8/layout/cycle5"/>
    <dgm:cxn modelId="{6E7C696F-9F41-A549-803B-1266BAB2344D}" type="presOf" srcId="{9E4FA086-FFF0-0641-A1F7-9D6CF1E8CAFA}" destId="{11A133C8-D862-7F41-8F10-34BE08BA50BE}" srcOrd="0" destOrd="0" presId="urn:microsoft.com/office/officeart/2005/8/layout/cycle5"/>
    <dgm:cxn modelId="{ED02CB70-AF88-9A47-9F7C-DF0FB0CD5D97}" type="presOf" srcId="{59F24889-3939-9547-B5F5-09465120FC6C}" destId="{0B14B6DA-35DE-CD44-9F2D-738588749545}" srcOrd="0" destOrd="0" presId="urn:microsoft.com/office/officeart/2005/8/layout/cycle5"/>
    <dgm:cxn modelId="{E1030677-BD73-B640-A5B5-8711ADF9C0E5}" srcId="{B1B8693C-0B5D-694C-A7CD-71DDAE17DA9D}" destId="{4DF40074-5F07-D342-8C18-50DAE6B60830}" srcOrd="6" destOrd="0" parTransId="{EF77CCF2-7D79-3845-AD42-EE88AA83CDD3}" sibTransId="{E625DECA-91D0-E54B-9A39-074DFE01362D}"/>
    <dgm:cxn modelId="{C0B7549C-E7BD-894B-A466-6D4FB30C7309}" type="presOf" srcId="{B2609D5D-55A9-BE4F-87FC-FEEC78B21C03}" destId="{6ED196ED-D9BE-E644-8BBC-3F85B017EEC0}" srcOrd="0" destOrd="0" presId="urn:microsoft.com/office/officeart/2005/8/layout/cycle5"/>
    <dgm:cxn modelId="{5E4A2BA0-5C1D-E942-898B-7AFD245FA902}" type="presOf" srcId="{4DF40074-5F07-D342-8C18-50DAE6B60830}" destId="{96B55269-201A-8547-A4CB-6D16C8353E32}" srcOrd="0" destOrd="0" presId="urn:microsoft.com/office/officeart/2005/8/layout/cycle5"/>
    <dgm:cxn modelId="{AA8A62A8-E73C-224E-B7BC-635DB5451002}" srcId="{B1B8693C-0B5D-694C-A7CD-71DDAE17DA9D}" destId="{6BA05C09-F82D-B04A-8A1E-9F6C5F2D6425}" srcOrd="3" destOrd="0" parTransId="{3233D477-2FF5-1744-B745-B35A4DD421C4}" sibTransId="{9E4FA086-FFF0-0641-A1F7-9D6CF1E8CAFA}"/>
    <dgm:cxn modelId="{AD17E1AA-DCC9-954D-A56C-7613B2D8BFE4}" type="presOf" srcId="{B1B8693C-0B5D-694C-A7CD-71DDAE17DA9D}" destId="{DD97EED5-0100-C844-83FA-F85A9C93C7CB}" srcOrd="0" destOrd="0" presId="urn:microsoft.com/office/officeart/2005/8/layout/cycle5"/>
    <dgm:cxn modelId="{78B79CB3-F5A4-9640-9D8B-987DD3AC5E98}" type="presOf" srcId="{4E662BC7-0C17-484C-A223-D7E153700F15}" destId="{EC696CB9-F22A-BB4E-AE94-737EF901F761}" srcOrd="0" destOrd="0" presId="urn:microsoft.com/office/officeart/2005/8/layout/cycle5"/>
    <dgm:cxn modelId="{796DD0C8-0DAB-4E4E-9387-B33B50B66240}" type="presOf" srcId="{79C6738D-3449-2148-97D5-EB84DBEBE4D1}" destId="{D1453DE2-8966-8543-95A9-EEFBCB228A00}" srcOrd="0" destOrd="0" presId="urn:microsoft.com/office/officeart/2005/8/layout/cycle5"/>
    <dgm:cxn modelId="{482FB9C9-0386-1C4D-8A7D-02D941A4F8D7}" srcId="{B1B8693C-0B5D-694C-A7CD-71DDAE17DA9D}" destId="{B4F813B8-42DB-BA45-8E9A-5C04E06E73C2}" srcOrd="7" destOrd="0" parTransId="{88FADFBE-D449-AC4A-8C50-1823D934B990}" sibTransId="{79C6738D-3449-2148-97D5-EB84DBEBE4D1}"/>
    <dgm:cxn modelId="{438221CB-CF63-8D4D-8B58-D4B8861A0302}" type="presOf" srcId="{37B98ADB-BC46-7643-BB1F-4F8457943B56}" destId="{7E9C3A36-D5C2-B441-9470-A5F25545F547}" srcOrd="0" destOrd="0" presId="urn:microsoft.com/office/officeart/2005/8/layout/cycle5"/>
    <dgm:cxn modelId="{AA1E2CCF-6A7A-8A43-B034-E36D0F21958C}" type="presOf" srcId="{A6D7FBEE-F763-2B4E-AD00-4DBA9BB25A47}" destId="{9CA61FEC-9684-F34D-B17E-82EC3192F84D}" srcOrd="0" destOrd="0" presId="urn:microsoft.com/office/officeart/2005/8/layout/cycle5"/>
    <dgm:cxn modelId="{26D44BD6-8EA2-6044-8138-184CCBAD0DA6}" type="presOf" srcId="{8C7E0F6D-A6F6-A241-AEAA-1439DA24FC4A}" destId="{ECA30C80-AB00-D844-BCE4-5732335D532D}" srcOrd="0" destOrd="0" presId="urn:microsoft.com/office/officeart/2005/8/layout/cycle5"/>
    <dgm:cxn modelId="{8FF2E8FE-2B96-6447-9732-048EDC787B81}" type="presOf" srcId="{A120F7A1-A3EA-BE40-8438-AEEBC2A5EC39}" destId="{396D083C-A272-3B40-B9FE-69105472EA2E}" srcOrd="0" destOrd="0" presId="urn:microsoft.com/office/officeart/2005/8/layout/cycle5"/>
    <dgm:cxn modelId="{9F46AE7E-D345-1046-98F3-30F71F77EE3E}" type="presParOf" srcId="{DD97EED5-0100-C844-83FA-F85A9C93C7CB}" destId="{6ED196ED-D9BE-E644-8BBC-3F85B017EEC0}" srcOrd="0" destOrd="0" presId="urn:microsoft.com/office/officeart/2005/8/layout/cycle5"/>
    <dgm:cxn modelId="{4DD1419C-435B-F440-BF5E-70DF0017C3C9}" type="presParOf" srcId="{DD97EED5-0100-C844-83FA-F85A9C93C7CB}" destId="{B68321A6-94EF-5D4B-82E4-E27593FA09D7}" srcOrd="1" destOrd="0" presId="urn:microsoft.com/office/officeart/2005/8/layout/cycle5"/>
    <dgm:cxn modelId="{E6A3A0EB-1FFF-2F46-A6F4-BA5A2D90052A}" type="presParOf" srcId="{DD97EED5-0100-C844-83FA-F85A9C93C7CB}" destId="{9CA61FEC-9684-F34D-B17E-82EC3192F84D}" srcOrd="2" destOrd="0" presId="urn:microsoft.com/office/officeart/2005/8/layout/cycle5"/>
    <dgm:cxn modelId="{3E9CB40F-DDE6-3C45-B61F-BDF7ACD8AFD0}" type="presParOf" srcId="{DD97EED5-0100-C844-83FA-F85A9C93C7CB}" destId="{ECA30C80-AB00-D844-BCE4-5732335D532D}" srcOrd="3" destOrd="0" presId="urn:microsoft.com/office/officeart/2005/8/layout/cycle5"/>
    <dgm:cxn modelId="{88927247-151B-D047-A0C4-EA581AF46575}" type="presParOf" srcId="{DD97EED5-0100-C844-83FA-F85A9C93C7CB}" destId="{BB8113E9-EB33-0D4C-BB12-E02253AD6047}" srcOrd="4" destOrd="0" presId="urn:microsoft.com/office/officeart/2005/8/layout/cycle5"/>
    <dgm:cxn modelId="{5330D45B-D5FE-2C4F-94D9-502A936B9154}" type="presParOf" srcId="{DD97EED5-0100-C844-83FA-F85A9C93C7CB}" destId="{7E9C3A36-D5C2-B441-9470-A5F25545F547}" srcOrd="5" destOrd="0" presId="urn:microsoft.com/office/officeart/2005/8/layout/cycle5"/>
    <dgm:cxn modelId="{24C2BBBD-A0AA-5D4A-8426-0B28F0BF4092}" type="presParOf" srcId="{DD97EED5-0100-C844-83FA-F85A9C93C7CB}" destId="{0B14B6DA-35DE-CD44-9F2D-738588749545}" srcOrd="6" destOrd="0" presId="urn:microsoft.com/office/officeart/2005/8/layout/cycle5"/>
    <dgm:cxn modelId="{BDD41082-1AE3-1249-A86C-158106454810}" type="presParOf" srcId="{DD97EED5-0100-C844-83FA-F85A9C93C7CB}" destId="{86753EE3-38FD-F041-8062-E9524E1D1D40}" srcOrd="7" destOrd="0" presId="urn:microsoft.com/office/officeart/2005/8/layout/cycle5"/>
    <dgm:cxn modelId="{3AC94FCC-0C0F-E841-8527-B62066E8FB06}" type="presParOf" srcId="{DD97EED5-0100-C844-83FA-F85A9C93C7CB}" destId="{5653F7FE-B58B-DE4F-80FD-0EA3F3AE004C}" srcOrd="8" destOrd="0" presId="urn:microsoft.com/office/officeart/2005/8/layout/cycle5"/>
    <dgm:cxn modelId="{6C5A0573-1F4C-DC49-BBBB-597A0D3552D9}" type="presParOf" srcId="{DD97EED5-0100-C844-83FA-F85A9C93C7CB}" destId="{0289BBCA-9A63-074D-B48F-06436E56F58F}" srcOrd="9" destOrd="0" presId="urn:microsoft.com/office/officeart/2005/8/layout/cycle5"/>
    <dgm:cxn modelId="{27922B26-3CCC-EB4F-821C-E45EF2340550}" type="presParOf" srcId="{DD97EED5-0100-C844-83FA-F85A9C93C7CB}" destId="{D38BADF6-0FA6-9145-BD91-73622F74A796}" srcOrd="10" destOrd="0" presId="urn:microsoft.com/office/officeart/2005/8/layout/cycle5"/>
    <dgm:cxn modelId="{E76B8970-2BB9-4144-985E-F2F99E0CEFA8}" type="presParOf" srcId="{DD97EED5-0100-C844-83FA-F85A9C93C7CB}" destId="{11A133C8-D862-7F41-8F10-34BE08BA50BE}" srcOrd="11" destOrd="0" presId="urn:microsoft.com/office/officeart/2005/8/layout/cycle5"/>
    <dgm:cxn modelId="{5197357F-BE18-7444-B7B6-EC9384F19545}" type="presParOf" srcId="{DD97EED5-0100-C844-83FA-F85A9C93C7CB}" destId="{926817DF-89D7-D24E-A749-3B8DAA4302F9}" srcOrd="12" destOrd="0" presId="urn:microsoft.com/office/officeart/2005/8/layout/cycle5"/>
    <dgm:cxn modelId="{A443BA0A-4917-AA4C-99BD-B240F68DC18B}" type="presParOf" srcId="{DD97EED5-0100-C844-83FA-F85A9C93C7CB}" destId="{4FBD5BA0-4C7E-654C-A3C8-3E077274913C}" srcOrd="13" destOrd="0" presId="urn:microsoft.com/office/officeart/2005/8/layout/cycle5"/>
    <dgm:cxn modelId="{31296B91-081A-A349-ADF6-9A8D6D614833}" type="presParOf" srcId="{DD97EED5-0100-C844-83FA-F85A9C93C7CB}" destId="{4E612971-1709-3B46-876C-12F61A0A6D42}" srcOrd="14" destOrd="0" presId="urn:microsoft.com/office/officeart/2005/8/layout/cycle5"/>
    <dgm:cxn modelId="{39F877F6-F0A4-DC4B-9916-779BDBDDE019}" type="presParOf" srcId="{DD97EED5-0100-C844-83FA-F85A9C93C7CB}" destId="{EC696CB9-F22A-BB4E-AE94-737EF901F761}" srcOrd="15" destOrd="0" presId="urn:microsoft.com/office/officeart/2005/8/layout/cycle5"/>
    <dgm:cxn modelId="{3A447F8C-727C-B14D-9BF5-3182E0BEB85A}" type="presParOf" srcId="{DD97EED5-0100-C844-83FA-F85A9C93C7CB}" destId="{6B24D03A-74E2-994D-9356-64DE5E349583}" srcOrd="16" destOrd="0" presId="urn:microsoft.com/office/officeart/2005/8/layout/cycle5"/>
    <dgm:cxn modelId="{05CD6F23-173E-9E4C-B215-11E06D801956}" type="presParOf" srcId="{DD97EED5-0100-C844-83FA-F85A9C93C7CB}" destId="{396D083C-A272-3B40-B9FE-69105472EA2E}" srcOrd="17" destOrd="0" presId="urn:microsoft.com/office/officeart/2005/8/layout/cycle5"/>
    <dgm:cxn modelId="{F415E624-5668-7044-81C2-6AE4B8058B58}" type="presParOf" srcId="{DD97EED5-0100-C844-83FA-F85A9C93C7CB}" destId="{96B55269-201A-8547-A4CB-6D16C8353E32}" srcOrd="18" destOrd="0" presId="urn:microsoft.com/office/officeart/2005/8/layout/cycle5"/>
    <dgm:cxn modelId="{A561A7F6-1075-734D-B680-96CF8CAB0B1B}" type="presParOf" srcId="{DD97EED5-0100-C844-83FA-F85A9C93C7CB}" destId="{BBB55390-71DD-2641-BE4C-19B115B01060}" srcOrd="19" destOrd="0" presId="urn:microsoft.com/office/officeart/2005/8/layout/cycle5"/>
    <dgm:cxn modelId="{B026A121-287F-2641-9EE6-4AC5A1266176}" type="presParOf" srcId="{DD97EED5-0100-C844-83FA-F85A9C93C7CB}" destId="{90A92C7D-8F79-C449-A7FD-E367DAD9FCC3}" srcOrd="20" destOrd="0" presId="urn:microsoft.com/office/officeart/2005/8/layout/cycle5"/>
    <dgm:cxn modelId="{DA1DB308-FBFF-B040-A92F-2E7CF94C18F8}" type="presParOf" srcId="{DD97EED5-0100-C844-83FA-F85A9C93C7CB}" destId="{17B34318-4202-964C-BD9B-C4AC2417F8CE}" srcOrd="21" destOrd="0" presId="urn:microsoft.com/office/officeart/2005/8/layout/cycle5"/>
    <dgm:cxn modelId="{B21943EA-8C5A-3B41-B8E1-A148020749B7}" type="presParOf" srcId="{DD97EED5-0100-C844-83FA-F85A9C93C7CB}" destId="{4BA18145-C991-824F-B8E4-4A4ED7C148AD}" srcOrd="22" destOrd="0" presId="urn:microsoft.com/office/officeart/2005/8/layout/cycle5"/>
    <dgm:cxn modelId="{4629DEA6-AB38-124F-B42B-A35E7312AD4D}" type="presParOf" srcId="{DD97EED5-0100-C844-83FA-F85A9C93C7CB}" destId="{D1453DE2-8966-8543-95A9-EEFBCB228A00}" srcOrd="23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B8693C-0B5D-694C-A7CD-71DDAE17DA9D}" type="doc">
      <dgm:prSet loTypeId="urn:microsoft.com/office/officeart/2005/8/layout/cycle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2609D5D-55A9-BE4F-87FC-FEEC78B21C03}">
      <dgm:prSet phldrT="[Text]"/>
      <dgm:spPr/>
      <dgm:t>
        <a:bodyPr/>
        <a:lstStyle/>
        <a:p>
          <a:r>
            <a:rPr lang="en-US" dirty="0"/>
            <a:t>- Info gathering</a:t>
          </a:r>
        </a:p>
        <a:p>
          <a:r>
            <a:rPr lang="en-US" dirty="0"/>
            <a:t>- Stakeholder Interview</a:t>
          </a:r>
        </a:p>
      </dgm:t>
    </dgm:pt>
    <dgm:pt modelId="{F9840417-C7EC-B245-8CB8-D2F788E4F1C2}" type="parTrans" cxnId="{5EFB7C12-9790-1D45-AD21-BD0EA84E3AC0}">
      <dgm:prSet/>
      <dgm:spPr/>
      <dgm:t>
        <a:bodyPr/>
        <a:lstStyle/>
        <a:p>
          <a:endParaRPr lang="en-US"/>
        </a:p>
      </dgm:t>
    </dgm:pt>
    <dgm:pt modelId="{A6D7FBEE-F763-2B4E-AD00-4DBA9BB25A47}" type="sibTrans" cxnId="{5EFB7C12-9790-1D45-AD21-BD0EA84E3AC0}">
      <dgm:prSet/>
      <dgm:spPr/>
      <dgm:t>
        <a:bodyPr/>
        <a:lstStyle/>
        <a:p>
          <a:endParaRPr lang="en-US"/>
        </a:p>
      </dgm:t>
    </dgm:pt>
    <dgm:pt modelId="{8C7E0F6D-A6F6-A241-AEAA-1439DA24FC4A}">
      <dgm:prSet phldrT="[Text]"/>
      <dgm:spPr/>
      <dgm:t>
        <a:bodyPr/>
        <a:lstStyle/>
        <a:p>
          <a:r>
            <a:rPr lang="en-US" dirty="0"/>
            <a:t>- Competitive Analysis</a:t>
          </a:r>
        </a:p>
        <a:p>
          <a:r>
            <a:rPr lang="en-US" dirty="0"/>
            <a:t>- User Interview</a:t>
          </a:r>
        </a:p>
        <a:p>
          <a:r>
            <a:rPr lang="en-US" dirty="0"/>
            <a:t>- Heuristic Eva</a:t>
          </a:r>
        </a:p>
      </dgm:t>
    </dgm:pt>
    <dgm:pt modelId="{8C353E54-4BB7-7B40-AD61-A9C3F2248003}" type="parTrans" cxnId="{9331FD08-7BA0-AA41-9C66-91C5CA029EC7}">
      <dgm:prSet/>
      <dgm:spPr/>
      <dgm:t>
        <a:bodyPr/>
        <a:lstStyle/>
        <a:p>
          <a:endParaRPr lang="en-US"/>
        </a:p>
      </dgm:t>
    </dgm:pt>
    <dgm:pt modelId="{37B98ADB-BC46-7643-BB1F-4F8457943B56}" type="sibTrans" cxnId="{9331FD08-7BA0-AA41-9C66-91C5CA029EC7}">
      <dgm:prSet/>
      <dgm:spPr/>
      <dgm:t>
        <a:bodyPr/>
        <a:lstStyle/>
        <a:p>
          <a:endParaRPr lang="en-US"/>
        </a:p>
      </dgm:t>
    </dgm:pt>
    <dgm:pt modelId="{59F24889-3939-9547-B5F5-09465120FC6C}">
      <dgm:prSet phldrT="[Text]"/>
      <dgm:spPr/>
      <dgm:t>
        <a:bodyPr/>
        <a:lstStyle/>
        <a:p>
          <a:r>
            <a:rPr lang="en-US" dirty="0"/>
            <a:t>Design Thinking</a:t>
          </a:r>
        </a:p>
        <a:p>
          <a:r>
            <a:rPr lang="en-US" dirty="0"/>
            <a:t>White Boarding</a:t>
          </a:r>
        </a:p>
      </dgm:t>
    </dgm:pt>
    <dgm:pt modelId="{8E22A4C9-1CFA-D247-A758-7A971B0DC31F}" type="parTrans" cxnId="{BBFB240F-7969-1E45-8214-1C75ED58AF10}">
      <dgm:prSet/>
      <dgm:spPr/>
      <dgm:t>
        <a:bodyPr/>
        <a:lstStyle/>
        <a:p>
          <a:endParaRPr lang="en-US"/>
        </a:p>
      </dgm:t>
    </dgm:pt>
    <dgm:pt modelId="{184998C6-9611-AE48-B34D-0853E13DDDA7}" type="sibTrans" cxnId="{BBFB240F-7969-1E45-8214-1C75ED58AF10}">
      <dgm:prSet/>
      <dgm:spPr/>
      <dgm:t>
        <a:bodyPr/>
        <a:lstStyle/>
        <a:p>
          <a:endParaRPr lang="en-US"/>
        </a:p>
      </dgm:t>
    </dgm:pt>
    <dgm:pt modelId="{6BA05C09-F82D-B04A-8A1E-9F6C5F2D6425}">
      <dgm:prSet phldrT="[Text]"/>
      <dgm:spPr/>
      <dgm:t>
        <a:bodyPr/>
        <a:lstStyle/>
        <a:p>
          <a:r>
            <a:rPr lang="en-US" dirty="0"/>
            <a:t>Lo-Fi</a:t>
          </a:r>
        </a:p>
        <a:p>
          <a:r>
            <a:rPr lang="en-US" dirty="0"/>
            <a:t>Prototype</a:t>
          </a:r>
        </a:p>
      </dgm:t>
    </dgm:pt>
    <dgm:pt modelId="{3233D477-2FF5-1744-B745-B35A4DD421C4}" type="parTrans" cxnId="{AA8A62A8-E73C-224E-B7BC-635DB5451002}">
      <dgm:prSet/>
      <dgm:spPr/>
      <dgm:t>
        <a:bodyPr/>
        <a:lstStyle/>
        <a:p>
          <a:endParaRPr lang="en-US"/>
        </a:p>
      </dgm:t>
    </dgm:pt>
    <dgm:pt modelId="{9E4FA086-FFF0-0641-A1F7-9D6CF1E8CAFA}" type="sibTrans" cxnId="{AA8A62A8-E73C-224E-B7BC-635DB5451002}">
      <dgm:prSet/>
      <dgm:spPr/>
      <dgm:t>
        <a:bodyPr/>
        <a:lstStyle/>
        <a:p>
          <a:endParaRPr lang="en-US"/>
        </a:p>
      </dgm:t>
    </dgm:pt>
    <dgm:pt modelId="{5D557CE7-82F4-AF46-856B-D20B451F653B}">
      <dgm:prSet phldrT="[Text]"/>
      <dgm:spPr/>
      <dgm:t>
        <a:bodyPr/>
        <a:lstStyle/>
        <a:p>
          <a:r>
            <a:rPr lang="en-US" dirty="0"/>
            <a:t>Hi-Fi</a:t>
          </a:r>
        </a:p>
        <a:p>
          <a:r>
            <a:rPr lang="en-US" dirty="0"/>
            <a:t>Prototype</a:t>
          </a:r>
        </a:p>
      </dgm:t>
    </dgm:pt>
    <dgm:pt modelId="{6A46062E-1B2E-E847-B732-0140EC191A62}" type="parTrans" cxnId="{E2A2F504-FE80-2F4B-823E-E58FAD26630A}">
      <dgm:prSet/>
      <dgm:spPr/>
      <dgm:t>
        <a:bodyPr/>
        <a:lstStyle/>
        <a:p>
          <a:endParaRPr lang="en-US"/>
        </a:p>
      </dgm:t>
    </dgm:pt>
    <dgm:pt modelId="{EECC35B3-C697-0741-B9ED-1DEBF7F6F026}" type="sibTrans" cxnId="{E2A2F504-FE80-2F4B-823E-E58FAD26630A}">
      <dgm:prSet/>
      <dgm:spPr/>
      <dgm:t>
        <a:bodyPr/>
        <a:lstStyle/>
        <a:p>
          <a:endParaRPr lang="en-US"/>
        </a:p>
      </dgm:t>
    </dgm:pt>
    <dgm:pt modelId="{4DF40074-5F07-D342-8C18-50DAE6B60830}">
      <dgm:prSet/>
      <dgm:spPr/>
      <dgm:t>
        <a:bodyPr/>
        <a:lstStyle/>
        <a:p>
          <a:r>
            <a:rPr lang="en-US" dirty="0"/>
            <a:t>Test</a:t>
          </a:r>
        </a:p>
      </dgm:t>
    </dgm:pt>
    <dgm:pt modelId="{EF77CCF2-7D79-3845-AD42-EE88AA83CDD3}" type="parTrans" cxnId="{E1030677-BD73-B640-A5B5-8711ADF9C0E5}">
      <dgm:prSet/>
      <dgm:spPr/>
      <dgm:t>
        <a:bodyPr/>
        <a:lstStyle/>
        <a:p>
          <a:endParaRPr lang="en-US"/>
        </a:p>
      </dgm:t>
    </dgm:pt>
    <dgm:pt modelId="{E625DECA-91D0-E54B-9A39-074DFE01362D}" type="sibTrans" cxnId="{E1030677-BD73-B640-A5B5-8711ADF9C0E5}">
      <dgm:prSet/>
      <dgm:spPr/>
      <dgm:t>
        <a:bodyPr/>
        <a:lstStyle/>
        <a:p>
          <a:endParaRPr lang="en-US"/>
        </a:p>
      </dgm:t>
    </dgm:pt>
    <dgm:pt modelId="{DD97EED5-0100-C844-83FA-F85A9C93C7CB}" type="pres">
      <dgm:prSet presAssocID="{B1B8693C-0B5D-694C-A7CD-71DDAE17DA9D}" presName="cycle" presStyleCnt="0">
        <dgm:presLayoutVars>
          <dgm:dir/>
          <dgm:resizeHandles val="exact"/>
        </dgm:presLayoutVars>
      </dgm:prSet>
      <dgm:spPr/>
    </dgm:pt>
    <dgm:pt modelId="{6ED196ED-D9BE-E644-8BBC-3F85B017EEC0}" type="pres">
      <dgm:prSet presAssocID="{B2609D5D-55A9-BE4F-87FC-FEEC78B21C03}" presName="node" presStyleLbl="node1" presStyleIdx="0" presStyleCnt="6" custScaleY="139829">
        <dgm:presLayoutVars>
          <dgm:bulletEnabled val="1"/>
        </dgm:presLayoutVars>
      </dgm:prSet>
      <dgm:spPr/>
    </dgm:pt>
    <dgm:pt modelId="{B68321A6-94EF-5D4B-82E4-E27593FA09D7}" type="pres">
      <dgm:prSet presAssocID="{B2609D5D-55A9-BE4F-87FC-FEEC78B21C03}" presName="spNode" presStyleCnt="0"/>
      <dgm:spPr/>
    </dgm:pt>
    <dgm:pt modelId="{9CA61FEC-9684-F34D-B17E-82EC3192F84D}" type="pres">
      <dgm:prSet presAssocID="{A6D7FBEE-F763-2B4E-AD00-4DBA9BB25A47}" presName="sibTrans" presStyleLbl="sibTrans1D1" presStyleIdx="0" presStyleCnt="6"/>
      <dgm:spPr/>
    </dgm:pt>
    <dgm:pt modelId="{ECA30C80-AB00-D844-BCE4-5732335D532D}" type="pres">
      <dgm:prSet presAssocID="{8C7E0F6D-A6F6-A241-AEAA-1439DA24FC4A}" presName="node" presStyleLbl="node1" presStyleIdx="1" presStyleCnt="6" custScaleX="176919" custRadScaleRad="100814" custRadScaleInc="19165">
        <dgm:presLayoutVars>
          <dgm:bulletEnabled val="1"/>
        </dgm:presLayoutVars>
      </dgm:prSet>
      <dgm:spPr/>
    </dgm:pt>
    <dgm:pt modelId="{BB8113E9-EB33-0D4C-BB12-E02253AD6047}" type="pres">
      <dgm:prSet presAssocID="{8C7E0F6D-A6F6-A241-AEAA-1439DA24FC4A}" presName="spNode" presStyleCnt="0"/>
      <dgm:spPr/>
    </dgm:pt>
    <dgm:pt modelId="{7E9C3A36-D5C2-B441-9470-A5F25545F547}" type="pres">
      <dgm:prSet presAssocID="{37B98ADB-BC46-7643-BB1F-4F8457943B56}" presName="sibTrans" presStyleLbl="sibTrans1D1" presStyleIdx="1" presStyleCnt="6"/>
      <dgm:spPr/>
    </dgm:pt>
    <dgm:pt modelId="{0B14B6DA-35DE-CD44-9F2D-738588749545}" type="pres">
      <dgm:prSet presAssocID="{59F24889-3939-9547-B5F5-09465120FC6C}" presName="node" presStyleLbl="node1" presStyleIdx="2" presStyleCnt="6">
        <dgm:presLayoutVars>
          <dgm:bulletEnabled val="1"/>
        </dgm:presLayoutVars>
      </dgm:prSet>
      <dgm:spPr/>
    </dgm:pt>
    <dgm:pt modelId="{86753EE3-38FD-F041-8062-E9524E1D1D40}" type="pres">
      <dgm:prSet presAssocID="{59F24889-3939-9547-B5F5-09465120FC6C}" presName="spNode" presStyleCnt="0"/>
      <dgm:spPr/>
    </dgm:pt>
    <dgm:pt modelId="{5653F7FE-B58B-DE4F-80FD-0EA3F3AE004C}" type="pres">
      <dgm:prSet presAssocID="{184998C6-9611-AE48-B34D-0853E13DDDA7}" presName="sibTrans" presStyleLbl="sibTrans1D1" presStyleIdx="2" presStyleCnt="6"/>
      <dgm:spPr/>
    </dgm:pt>
    <dgm:pt modelId="{0289BBCA-9A63-074D-B48F-06436E56F58F}" type="pres">
      <dgm:prSet presAssocID="{6BA05C09-F82D-B04A-8A1E-9F6C5F2D6425}" presName="node" presStyleLbl="node1" presStyleIdx="3" presStyleCnt="6">
        <dgm:presLayoutVars>
          <dgm:bulletEnabled val="1"/>
        </dgm:presLayoutVars>
      </dgm:prSet>
      <dgm:spPr/>
    </dgm:pt>
    <dgm:pt modelId="{D38BADF6-0FA6-9145-BD91-73622F74A796}" type="pres">
      <dgm:prSet presAssocID="{6BA05C09-F82D-B04A-8A1E-9F6C5F2D6425}" presName="spNode" presStyleCnt="0"/>
      <dgm:spPr/>
    </dgm:pt>
    <dgm:pt modelId="{11A133C8-D862-7F41-8F10-34BE08BA50BE}" type="pres">
      <dgm:prSet presAssocID="{9E4FA086-FFF0-0641-A1F7-9D6CF1E8CAFA}" presName="sibTrans" presStyleLbl="sibTrans1D1" presStyleIdx="3" presStyleCnt="6"/>
      <dgm:spPr/>
    </dgm:pt>
    <dgm:pt modelId="{926817DF-89D7-D24E-A749-3B8DAA4302F9}" type="pres">
      <dgm:prSet presAssocID="{5D557CE7-82F4-AF46-856B-D20B451F653B}" presName="node" presStyleLbl="node1" presStyleIdx="4" presStyleCnt="6">
        <dgm:presLayoutVars>
          <dgm:bulletEnabled val="1"/>
        </dgm:presLayoutVars>
      </dgm:prSet>
      <dgm:spPr/>
    </dgm:pt>
    <dgm:pt modelId="{4FBD5BA0-4C7E-654C-A3C8-3E077274913C}" type="pres">
      <dgm:prSet presAssocID="{5D557CE7-82F4-AF46-856B-D20B451F653B}" presName="spNode" presStyleCnt="0"/>
      <dgm:spPr/>
    </dgm:pt>
    <dgm:pt modelId="{4E612971-1709-3B46-876C-12F61A0A6D42}" type="pres">
      <dgm:prSet presAssocID="{EECC35B3-C697-0741-B9ED-1DEBF7F6F026}" presName="sibTrans" presStyleLbl="sibTrans1D1" presStyleIdx="4" presStyleCnt="6"/>
      <dgm:spPr/>
    </dgm:pt>
    <dgm:pt modelId="{96B55269-201A-8547-A4CB-6D16C8353E32}" type="pres">
      <dgm:prSet presAssocID="{4DF40074-5F07-D342-8C18-50DAE6B60830}" presName="node" presStyleLbl="node1" presStyleIdx="5" presStyleCnt="6">
        <dgm:presLayoutVars>
          <dgm:bulletEnabled val="1"/>
        </dgm:presLayoutVars>
      </dgm:prSet>
      <dgm:spPr/>
    </dgm:pt>
    <dgm:pt modelId="{BBB55390-71DD-2641-BE4C-19B115B01060}" type="pres">
      <dgm:prSet presAssocID="{4DF40074-5F07-D342-8C18-50DAE6B60830}" presName="spNode" presStyleCnt="0"/>
      <dgm:spPr/>
    </dgm:pt>
    <dgm:pt modelId="{90A92C7D-8F79-C449-A7FD-E367DAD9FCC3}" type="pres">
      <dgm:prSet presAssocID="{E625DECA-91D0-E54B-9A39-074DFE01362D}" presName="sibTrans" presStyleLbl="sibTrans1D1" presStyleIdx="5" presStyleCnt="6"/>
      <dgm:spPr/>
    </dgm:pt>
  </dgm:ptLst>
  <dgm:cxnLst>
    <dgm:cxn modelId="{E2A2F504-FE80-2F4B-823E-E58FAD26630A}" srcId="{B1B8693C-0B5D-694C-A7CD-71DDAE17DA9D}" destId="{5D557CE7-82F4-AF46-856B-D20B451F653B}" srcOrd="4" destOrd="0" parTransId="{6A46062E-1B2E-E847-B732-0140EC191A62}" sibTransId="{EECC35B3-C697-0741-B9ED-1DEBF7F6F026}"/>
    <dgm:cxn modelId="{9331FD08-7BA0-AA41-9C66-91C5CA029EC7}" srcId="{B1B8693C-0B5D-694C-A7CD-71DDAE17DA9D}" destId="{8C7E0F6D-A6F6-A241-AEAA-1439DA24FC4A}" srcOrd="1" destOrd="0" parTransId="{8C353E54-4BB7-7B40-AD61-A9C3F2248003}" sibTransId="{37B98ADB-BC46-7643-BB1F-4F8457943B56}"/>
    <dgm:cxn modelId="{F0E3660D-D0EF-0F47-A29B-5424A15250B4}" type="presOf" srcId="{5D557CE7-82F4-AF46-856B-D20B451F653B}" destId="{926817DF-89D7-D24E-A749-3B8DAA4302F9}" srcOrd="0" destOrd="0" presId="urn:microsoft.com/office/officeart/2005/8/layout/cycle5"/>
    <dgm:cxn modelId="{BBFB240F-7969-1E45-8214-1C75ED58AF10}" srcId="{B1B8693C-0B5D-694C-A7CD-71DDAE17DA9D}" destId="{59F24889-3939-9547-B5F5-09465120FC6C}" srcOrd="2" destOrd="0" parTransId="{8E22A4C9-1CFA-D247-A758-7A971B0DC31F}" sibTransId="{184998C6-9611-AE48-B34D-0853E13DDDA7}"/>
    <dgm:cxn modelId="{5EFB7C12-9790-1D45-AD21-BD0EA84E3AC0}" srcId="{B1B8693C-0B5D-694C-A7CD-71DDAE17DA9D}" destId="{B2609D5D-55A9-BE4F-87FC-FEEC78B21C03}" srcOrd="0" destOrd="0" parTransId="{F9840417-C7EC-B245-8CB8-D2F788E4F1C2}" sibTransId="{A6D7FBEE-F763-2B4E-AD00-4DBA9BB25A47}"/>
    <dgm:cxn modelId="{E55CC62D-5D30-6B46-B0FE-3AB21EBB9626}" type="presOf" srcId="{184998C6-9611-AE48-B34D-0853E13DDDA7}" destId="{5653F7FE-B58B-DE4F-80FD-0EA3F3AE004C}" srcOrd="0" destOrd="0" presId="urn:microsoft.com/office/officeart/2005/8/layout/cycle5"/>
    <dgm:cxn modelId="{6C99332F-A145-F041-BCAA-2FCB4B255A73}" type="presOf" srcId="{6BA05C09-F82D-B04A-8A1E-9F6C5F2D6425}" destId="{0289BBCA-9A63-074D-B48F-06436E56F58F}" srcOrd="0" destOrd="0" presId="urn:microsoft.com/office/officeart/2005/8/layout/cycle5"/>
    <dgm:cxn modelId="{DC3A0C45-FA08-9B44-BA58-340AA315FC74}" type="presOf" srcId="{EECC35B3-C697-0741-B9ED-1DEBF7F6F026}" destId="{4E612971-1709-3B46-876C-12F61A0A6D42}" srcOrd="0" destOrd="0" presId="urn:microsoft.com/office/officeart/2005/8/layout/cycle5"/>
    <dgm:cxn modelId="{7DF5A64D-F0DC-2A4F-AE68-B72CF2838716}" type="presOf" srcId="{E625DECA-91D0-E54B-9A39-074DFE01362D}" destId="{90A92C7D-8F79-C449-A7FD-E367DAD9FCC3}" srcOrd="0" destOrd="0" presId="urn:microsoft.com/office/officeart/2005/8/layout/cycle5"/>
    <dgm:cxn modelId="{6E7C696F-9F41-A549-803B-1266BAB2344D}" type="presOf" srcId="{9E4FA086-FFF0-0641-A1F7-9D6CF1E8CAFA}" destId="{11A133C8-D862-7F41-8F10-34BE08BA50BE}" srcOrd="0" destOrd="0" presId="urn:microsoft.com/office/officeart/2005/8/layout/cycle5"/>
    <dgm:cxn modelId="{ED02CB70-AF88-9A47-9F7C-DF0FB0CD5D97}" type="presOf" srcId="{59F24889-3939-9547-B5F5-09465120FC6C}" destId="{0B14B6DA-35DE-CD44-9F2D-738588749545}" srcOrd="0" destOrd="0" presId="urn:microsoft.com/office/officeart/2005/8/layout/cycle5"/>
    <dgm:cxn modelId="{E1030677-BD73-B640-A5B5-8711ADF9C0E5}" srcId="{B1B8693C-0B5D-694C-A7CD-71DDAE17DA9D}" destId="{4DF40074-5F07-D342-8C18-50DAE6B60830}" srcOrd="5" destOrd="0" parTransId="{EF77CCF2-7D79-3845-AD42-EE88AA83CDD3}" sibTransId="{E625DECA-91D0-E54B-9A39-074DFE01362D}"/>
    <dgm:cxn modelId="{C0B7549C-E7BD-894B-A466-6D4FB30C7309}" type="presOf" srcId="{B2609D5D-55A9-BE4F-87FC-FEEC78B21C03}" destId="{6ED196ED-D9BE-E644-8BBC-3F85B017EEC0}" srcOrd="0" destOrd="0" presId="urn:microsoft.com/office/officeart/2005/8/layout/cycle5"/>
    <dgm:cxn modelId="{5E4A2BA0-5C1D-E942-898B-7AFD245FA902}" type="presOf" srcId="{4DF40074-5F07-D342-8C18-50DAE6B60830}" destId="{96B55269-201A-8547-A4CB-6D16C8353E32}" srcOrd="0" destOrd="0" presId="urn:microsoft.com/office/officeart/2005/8/layout/cycle5"/>
    <dgm:cxn modelId="{AA8A62A8-E73C-224E-B7BC-635DB5451002}" srcId="{B1B8693C-0B5D-694C-A7CD-71DDAE17DA9D}" destId="{6BA05C09-F82D-B04A-8A1E-9F6C5F2D6425}" srcOrd="3" destOrd="0" parTransId="{3233D477-2FF5-1744-B745-B35A4DD421C4}" sibTransId="{9E4FA086-FFF0-0641-A1F7-9D6CF1E8CAFA}"/>
    <dgm:cxn modelId="{AD17E1AA-DCC9-954D-A56C-7613B2D8BFE4}" type="presOf" srcId="{B1B8693C-0B5D-694C-A7CD-71DDAE17DA9D}" destId="{DD97EED5-0100-C844-83FA-F85A9C93C7CB}" srcOrd="0" destOrd="0" presId="urn:microsoft.com/office/officeart/2005/8/layout/cycle5"/>
    <dgm:cxn modelId="{438221CB-CF63-8D4D-8B58-D4B8861A0302}" type="presOf" srcId="{37B98ADB-BC46-7643-BB1F-4F8457943B56}" destId="{7E9C3A36-D5C2-B441-9470-A5F25545F547}" srcOrd="0" destOrd="0" presId="urn:microsoft.com/office/officeart/2005/8/layout/cycle5"/>
    <dgm:cxn modelId="{AA1E2CCF-6A7A-8A43-B034-E36D0F21958C}" type="presOf" srcId="{A6D7FBEE-F763-2B4E-AD00-4DBA9BB25A47}" destId="{9CA61FEC-9684-F34D-B17E-82EC3192F84D}" srcOrd="0" destOrd="0" presId="urn:microsoft.com/office/officeart/2005/8/layout/cycle5"/>
    <dgm:cxn modelId="{26D44BD6-8EA2-6044-8138-184CCBAD0DA6}" type="presOf" srcId="{8C7E0F6D-A6F6-A241-AEAA-1439DA24FC4A}" destId="{ECA30C80-AB00-D844-BCE4-5732335D532D}" srcOrd="0" destOrd="0" presId="urn:microsoft.com/office/officeart/2005/8/layout/cycle5"/>
    <dgm:cxn modelId="{9F46AE7E-D345-1046-98F3-30F71F77EE3E}" type="presParOf" srcId="{DD97EED5-0100-C844-83FA-F85A9C93C7CB}" destId="{6ED196ED-D9BE-E644-8BBC-3F85B017EEC0}" srcOrd="0" destOrd="0" presId="urn:microsoft.com/office/officeart/2005/8/layout/cycle5"/>
    <dgm:cxn modelId="{4DD1419C-435B-F440-BF5E-70DF0017C3C9}" type="presParOf" srcId="{DD97EED5-0100-C844-83FA-F85A9C93C7CB}" destId="{B68321A6-94EF-5D4B-82E4-E27593FA09D7}" srcOrd="1" destOrd="0" presId="urn:microsoft.com/office/officeart/2005/8/layout/cycle5"/>
    <dgm:cxn modelId="{E6A3A0EB-1FFF-2F46-A6F4-BA5A2D90052A}" type="presParOf" srcId="{DD97EED5-0100-C844-83FA-F85A9C93C7CB}" destId="{9CA61FEC-9684-F34D-B17E-82EC3192F84D}" srcOrd="2" destOrd="0" presId="urn:microsoft.com/office/officeart/2005/8/layout/cycle5"/>
    <dgm:cxn modelId="{3E9CB40F-DDE6-3C45-B61F-BDF7ACD8AFD0}" type="presParOf" srcId="{DD97EED5-0100-C844-83FA-F85A9C93C7CB}" destId="{ECA30C80-AB00-D844-BCE4-5732335D532D}" srcOrd="3" destOrd="0" presId="urn:microsoft.com/office/officeart/2005/8/layout/cycle5"/>
    <dgm:cxn modelId="{88927247-151B-D047-A0C4-EA581AF46575}" type="presParOf" srcId="{DD97EED5-0100-C844-83FA-F85A9C93C7CB}" destId="{BB8113E9-EB33-0D4C-BB12-E02253AD6047}" srcOrd="4" destOrd="0" presId="urn:microsoft.com/office/officeart/2005/8/layout/cycle5"/>
    <dgm:cxn modelId="{5330D45B-D5FE-2C4F-94D9-502A936B9154}" type="presParOf" srcId="{DD97EED5-0100-C844-83FA-F85A9C93C7CB}" destId="{7E9C3A36-D5C2-B441-9470-A5F25545F547}" srcOrd="5" destOrd="0" presId="urn:microsoft.com/office/officeart/2005/8/layout/cycle5"/>
    <dgm:cxn modelId="{24C2BBBD-A0AA-5D4A-8426-0B28F0BF4092}" type="presParOf" srcId="{DD97EED5-0100-C844-83FA-F85A9C93C7CB}" destId="{0B14B6DA-35DE-CD44-9F2D-738588749545}" srcOrd="6" destOrd="0" presId="urn:microsoft.com/office/officeart/2005/8/layout/cycle5"/>
    <dgm:cxn modelId="{BDD41082-1AE3-1249-A86C-158106454810}" type="presParOf" srcId="{DD97EED5-0100-C844-83FA-F85A9C93C7CB}" destId="{86753EE3-38FD-F041-8062-E9524E1D1D40}" srcOrd="7" destOrd="0" presId="urn:microsoft.com/office/officeart/2005/8/layout/cycle5"/>
    <dgm:cxn modelId="{3AC94FCC-0C0F-E841-8527-B62066E8FB06}" type="presParOf" srcId="{DD97EED5-0100-C844-83FA-F85A9C93C7CB}" destId="{5653F7FE-B58B-DE4F-80FD-0EA3F3AE004C}" srcOrd="8" destOrd="0" presId="urn:microsoft.com/office/officeart/2005/8/layout/cycle5"/>
    <dgm:cxn modelId="{6C5A0573-1F4C-DC49-BBBB-597A0D3552D9}" type="presParOf" srcId="{DD97EED5-0100-C844-83FA-F85A9C93C7CB}" destId="{0289BBCA-9A63-074D-B48F-06436E56F58F}" srcOrd="9" destOrd="0" presId="urn:microsoft.com/office/officeart/2005/8/layout/cycle5"/>
    <dgm:cxn modelId="{27922B26-3CCC-EB4F-821C-E45EF2340550}" type="presParOf" srcId="{DD97EED5-0100-C844-83FA-F85A9C93C7CB}" destId="{D38BADF6-0FA6-9145-BD91-73622F74A796}" srcOrd="10" destOrd="0" presId="urn:microsoft.com/office/officeart/2005/8/layout/cycle5"/>
    <dgm:cxn modelId="{E76B8970-2BB9-4144-985E-F2F99E0CEFA8}" type="presParOf" srcId="{DD97EED5-0100-C844-83FA-F85A9C93C7CB}" destId="{11A133C8-D862-7F41-8F10-34BE08BA50BE}" srcOrd="11" destOrd="0" presId="urn:microsoft.com/office/officeart/2005/8/layout/cycle5"/>
    <dgm:cxn modelId="{5197357F-BE18-7444-B7B6-EC9384F19545}" type="presParOf" srcId="{DD97EED5-0100-C844-83FA-F85A9C93C7CB}" destId="{926817DF-89D7-D24E-A749-3B8DAA4302F9}" srcOrd="12" destOrd="0" presId="urn:microsoft.com/office/officeart/2005/8/layout/cycle5"/>
    <dgm:cxn modelId="{A443BA0A-4917-AA4C-99BD-B240F68DC18B}" type="presParOf" srcId="{DD97EED5-0100-C844-83FA-F85A9C93C7CB}" destId="{4FBD5BA0-4C7E-654C-A3C8-3E077274913C}" srcOrd="13" destOrd="0" presId="urn:microsoft.com/office/officeart/2005/8/layout/cycle5"/>
    <dgm:cxn modelId="{31296B91-081A-A349-ADF6-9A8D6D614833}" type="presParOf" srcId="{DD97EED5-0100-C844-83FA-F85A9C93C7CB}" destId="{4E612971-1709-3B46-876C-12F61A0A6D42}" srcOrd="14" destOrd="0" presId="urn:microsoft.com/office/officeart/2005/8/layout/cycle5"/>
    <dgm:cxn modelId="{F415E624-5668-7044-81C2-6AE4B8058B58}" type="presParOf" srcId="{DD97EED5-0100-C844-83FA-F85A9C93C7CB}" destId="{96B55269-201A-8547-A4CB-6D16C8353E32}" srcOrd="15" destOrd="0" presId="urn:microsoft.com/office/officeart/2005/8/layout/cycle5"/>
    <dgm:cxn modelId="{A561A7F6-1075-734D-B680-96CF8CAB0B1B}" type="presParOf" srcId="{DD97EED5-0100-C844-83FA-F85A9C93C7CB}" destId="{BBB55390-71DD-2641-BE4C-19B115B01060}" srcOrd="16" destOrd="0" presId="urn:microsoft.com/office/officeart/2005/8/layout/cycle5"/>
    <dgm:cxn modelId="{B026A121-287F-2641-9EE6-4AC5A1266176}" type="presParOf" srcId="{DD97EED5-0100-C844-83FA-F85A9C93C7CB}" destId="{90A92C7D-8F79-C449-A7FD-E367DAD9FCC3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D55E6F4-9ACE-0A45-9E18-E55B65AD2CC6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33F7E37-ABC2-A742-BE0B-FFDB9502FD4D}">
      <dgm:prSet custT="1"/>
      <dgm:spPr>
        <a:solidFill>
          <a:schemeClr val="accent1">
            <a:alpha val="50000"/>
          </a:schemeClr>
        </a:solidFill>
        <a:ln>
          <a:solidFill>
            <a:schemeClr val="accent1">
              <a:alpha val="0"/>
            </a:schemeClr>
          </a:solidFill>
        </a:ln>
      </dgm:spPr>
      <dgm:t>
        <a:bodyPr/>
        <a:lstStyle/>
        <a:p>
          <a:r>
            <a:rPr lang="en-US" sz="2000" dirty="0">
              <a:solidFill>
                <a:schemeClr val="bg1">
                  <a:lumMod val="95000"/>
                </a:schemeClr>
              </a:solidFill>
            </a:rPr>
            <a:t>User’s expectation of e-commerce platform</a:t>
          </a:r>
        </a:p>
      </dgm:t>
    </dgm:pt>
    <dgm:pt modelId="{188B20B7-EEEB-2F4E-B221-E4E72434FA3D}" type="parTrans" cxnId="{46EFE9FC-8B1E-B448-A7E3-8F140BAB30AF}">
      <dgm:prSet/>
      <dgm:spPr/>
      <dgm:t>
        <a:bodyPr/>
        <a:lstStyle/>
        <a:p>
          <a:endParaRPr lang="en-US"/>
        </a:p>
      </dgm:t>
    </dgm:pt>
    <dgm:pt modelId="{9EFC714E-2A01-3C4D-98D5-6476F3981D55}" type="sibTrans" cxnId="{46EFE9FC-8B1E-B448-A7E3-8F140BAB30AF}">
      <dgm:prSet/>
      <dgm:spPr/>
      <dgm:t>
        <a:bodyPr/>
        <a:lstStyle/>
        <a:p>
          <a:endParaRPr lang="en-US"/>
        </a:p>
      </dgm:t>
    </dgm:pt>
    <dgm:pt modelId="{B2802F04-C97D-8243-A9BF-7A2AF0904B4E}">
      <dgm:prSet custT="1"/>
      <dgm:spPr>
        <a:solidFill>
          <a:schemeClr val="accent1">
            <a:alpha val="50000"/>
          </a:schemeClr>
        </a:solidFill>
        <a:ln>
          <a:solidFill>
            <a:schemeClr val="accent1">
              <a:alpha val="0"/>
            </a:schemeClr>
          </a:solidFill>
        </a:ln>
      </dgm:spPr>
      <dgm:t>
        <a:bodyPr/>
        <a:lstStyle/>
        <a:p>
          <a:r>
            <a:rPr lang="en-US" sz="2000" dirty="0">
              <a:solidFill>
                <a:schemeClr val="bg1">
                  <a:lumMod val="95000"/>
                </a:schemeClr>
              </a:solidFill>
            </a:rPr>
            <a:t>While telling maker’s story</a:t>
          </a:r>
        </a:p>
      </dgm:t>
    </dgm:pt>
    <dgm:pt modelId="{884C8C65-C04F-A04E-925B-9356AD061349}" type="parTrans" cxnId="{D9FD5605-D43D-BD42-9506-2BBC155644DD}">
      <dgm:prSet/>
      <dgm:spPr/>
      <dgm:t>
        <a:bodyPr/>
        <a:lstStyle/>
        <a:p>
          <a:endParaRPr lang="en-US"/>
        </a:p>
      </dgm:t>
    </dgm:pt>
    <dgm:pt modelId="{5A7E3D6D-997E-E149-AFCA-D1AE57630C0D}" type="sibTrans" cxnId="{D9FD5605-D43D-BD42-9506-2BBC155644DD}">
      <dgm:prSet/>
      <dgm:spPr/>
      <dgm:t>
        <a:bodyPr/>
        <a:lstStyle/>
        <a:p>
          <a:endParaRPr lang="en-US"/>
        </a:p>
      </dgm:t>
    </dgm:pt>
    <dgm:pt modelId="{387C4412-E817-BA40-98D2-42D01CB5824D}" type="pres">
      <dgm:prSet presAssocID="{6D55E6F4-9ACE-0A45-9E18-E55B65AD2CC6}" presName="compositeShape" presStyleCnt="0">
        <dgm:presLayoutVars>
          <dgm:chMax val="7"/>
          <dgm:dir/>
          <dgm:resizeHandles val="exact"/>
        </dgm:presLayoutVars>
      </dgm:prSet>
      <dgm:spPr/>
    </dgm:pt>
    <dgm:pt modelId="{377490E0-84F7-4345-9A47-281E80073AFF}" type="pres">
      <dgm:prSet presAssocID="{C33F7E37-ABC2-A742-BE0B-FFDB9502FD4D}" presName="circ1" presStyleLbl="vennNode1" presStyleIdx="0" presStyleCnt="2"/>
      <dgm:spPr/>
    </dgm:pt>
    <dgm:pt modelId="{62820BDE-61C7-B54F-B66C-F37FBEE6341E}" type="pres">
      <dgm:prSet presAssocID="{C33F7E37-ABC2-A742-BE0B-FFDB9502FD4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1E7C520-D9AF-5442-88E6-AB08B9136DE8}" type="pres">
      <dgm:prSet presAssocID="{B2802F04-C97D-8243-A9BF-7A2AF0904B4E}" presName="circ2" presStyleLbl="vennNode1" presStyleIdx="1" presStyleCnt="2"/>
      <dgm:spPr/>
    </dgm:pt>
    <dgm:pt modelId="{0A38CB0A-46AF-5F42-8D3B-B37BF018344F}" type="pres">
      <dgm:prSet presAssocID="{B2802F04-C97D-8243-A9BF-7A2AF0904B4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D9FD5605-D43D-BD42-9506-2BBC155644DD}" srcId="{6D55E6F4-9ACE-0A45-9E18-E55B65AD2CC6}" destId="{B2802F04-C97D-8243-A9BF-7A2AF0904B4E}" srcOrd="1" destOrd="0" parTransId="{884C8C65-C04F-A04E-925B-9356AD061349}" sibTransId="{5A7E3D6D-997E-E149-AFCA-D1AE57630C0D}"/>
    <dgm:cxn modelId="{F79BE93E-D378-AC41-AB4D-5535B3AE08FB}" type="presOf" srcId="{B2802F04-C97D-8243-A9BF-7A2AF0904B4E}" destId="{0A38CB0A-46AF-5F42-8D3B-B37BF018344F}" srcOrd="1" destOrd="0" presId="urn:microsoft.com/office/officeart/2005/8/layout/venn1"/>
    <dgm:cxn modelId="{D76E6F4C-0DBD-DC44-B3A3-C2881CC10408}" type="presOf" srcId="{6D55E6F4-9ACE-0A45-9E18-E55B65AD2CC6}" destId="{387C4412-E817-BA40-98D2-42D01CB5824D}" srcOrd="0" destOrd="0" presId="urn:microsoft.com/office/officeart/2005/8/layout/venn1"/>
    <dgm:cxn modelId="{516E9C71-D93C-E140-8DC6-B78A4DAF3A11}" type="presOf" srcId="{B2802F04-C97D-8243-A9BF-7A2AF0904B4E}" destId="{51E7C520-D9AF-5442-88E6-AB08B9136DE8}" srcOrd="0" destOrd="0" presId="urn:microsoft.com/office/officeart/2005/8/layout/venn1"/>
    <dgm:cxn modelId="{81A1FFA1-1E99-8D4C-B39C-FF40F65713DB}" type="presOf" srcId="{C33F7E37-ABC2-A742-BE0B-FFDB9502FD4D}" destId="{377490E0-84F7-4345-9A47-281E80073AFF}" srcOrd="0" destOrd="0" presId="urn:microsoft.com/office/officeart/2005/8/layout/venn1"/>
    <dgm:cxn modelId="{2CAFDAC4-CC6D-8E48-AF4A-1D959B107689}" type="presOf" srcId="{C33F7E37-ABC2-A742-BE0B-FFDB9502FD4D}" destId="{62820BDE-61C7-B54F-B66C-F37FBEE6341E}" srcOrd="1" destOrd="0" presId="urn:microsoft.com/office/officeart/2005/8/layout/venn1"/>
    <dgm:cxn modelId="{46EFE9FC-8B1E-B448-A7E3-8F140BAB30AF}" srcId="{6D55E6F4-9ACE-0A45-9E18-E55B65AD2CC6}" destId="{C33F7E37-ABC2-A742-BE0B-FFDB9502FD4D}" srcOrd="0" destOrd="0" parTransId="{188B20B7-EEEB-2F4E-B221-E4E72434FA3D}" sibTransId="{9EFC714E-2A01-3C4D-98D5-6476F3981D55}"/>
    <dgm:cxn modelId="{CA1E4C45-4DA6-AD4D-A815-FD463DBC77B6}" type="presParOf" srcId="{387C4412-E817-BA40-98D2-42D01CB5824D}" destId="{377490E0-84F7-4345-9A47-281E80073AFF}" srcOrd="0" destOrd="0" presId="urn:microsoft.com/office/officeart/2005/8/layout/venn1"/>
    <dgm:cxn modelId="{01870DA1-FEC5-C74E-A6CB-264307EBD0FB}" type="presParOf" srcId="{387C4412-E817-BA40-98D2-42D01CB5824D}" destId="{62820BDE-61C7-B54F-B66C-F37FBEE6341E}" srcOrd="1" destOrd="0" presId="urn:microsoft.com/office/officeart/2005/8/layout/venn1"/>
    <dgm:cxn modelId="{88369055-0578-1D4B-A5BB-D15B5EA772FF}" type="presParOf" srcId="{387C4412-E817-BA40-98D2-42D01CB5824D}" destId="{51E7C520-D9AF-5442-88E6-AB08B9136DE8}" srcOrd="2" destOrd="0" presId="urn:microsoft.com/office/officeart/2005/8/layout/venn1"/>
    <dgm:cxn modelId="{F600DF48-0B59-3646-A55B-DA81D0C73410}" type="presParOf" srcId="{387C4412-E817-BA40-98D2-42D01CB5824D}" destId="{0A38CB0A-46AF-5F42-8D3B-B37BF018344F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6B625FC-801B-44C4-898F-5B88B7E9358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7FDF3A8-932B-4796-8255-A4D5A433580C}">
      <dgm:prSet custT="1"/>
      <dgm:spPr/>
      <dgm:t>
        <a:bodyPr/>
        <a:lstStyle/>
        <a:p>
          <a:r>
            <a:rPr lang="en-US" sz="2600" dirty="0"/>
            <a:t>Because :  </a:t>
          </a:r>
          <a:r>
            <a:rPr lang="en-US" sz="1800" dirty="0"/>
            <a:t>we have a unique way of doing things</a:t>
          </a:r>
          <a:endParaRPr lang="en-US" sz="2600" dirty="0"/>
        </a:p>
      </dgm:t>
    </dgm:pt>
    <dgm:pt modelId="{D0D4CCE0-B03C-4F6E-BF3C-244D05AF30EB}" type="parTrans" cxnId="{2C6DEAAE-BC2C-4009-BF5D-D095CA3F9D26}">
      <dgm:prSet/>
      <dgm:spPr/>
      <dgm:t>
        <a:bodyPr/>
        <a:lstStyle/>
        <a:p>
          <a:endParaRPr lang="en-US"/>
        </a:p>
      </dgm:t>
    </dgm:pt>
    <dgm:pt modelId="{4F0ACF85-DCA3-4F26-99EA-8AFC45554603}" type="sibTrans" cxnId="{2C6DEAAE-BC2C-4009-BF5D-D095CA3F9D26}">
      <dgm:prSet/>
      <dgm:spPr/>
      <dgm:t>
        <a:bodyPr/>
        <a:lstStyle/>
        <a:p>
          <a:endParaRPr lang="en-US"/>
        </a:p>
      </dgm:t>
    </dgm:pt>
    <dgm:pt modelId="{DD552A31-2AFA-4A1D-8EE1-295E06A7113D}">
      <dgm:prSet custT="1"/>
      <dgm:spPr/>
      <dgm:t>
        <a:bodyPr/>
        <a:lstStyle/>
        <a:p>
          <a:r>
            <a:rPr lang="en-US" sz="1800" dirty="0"/>
            <a:t>Story &amp; E-commerce</a:t>
          </a:r>
        </a:p>
      </dgm:t>
    </dgm:pt>
    <dgm:pt modelId="{1A797077-D797-434F-9EC5-F15C684D5056}" type="parTrans" cxnId="{907A1E9D-3DBE-4D2C-9F77-58AD0E8E01B8}">
      <dgm:prSet/>
      <dgm:spPr/>
      <dgm:t>
        <a:bodyPr/>
        <a:lstStyle/>
        <a:p>
          <a:endParaRPr lang="en-US"/>
        </a:p>
      </dgm:t>
    </dgm:pt>
    <dgm:pt modelId="{22E82C63-7AB5-48CD-9A83-6A29DEA4599B}" type="sibTrans" cxnId="{907A1E9D-3DBE-4D2C-9F77-58AD0E8E01B8}">
      <dgm:prSet/>
      <dgm:spPr/>
      <dgm:t>
        <a:bodyPr/>
        <a:lstStyle/>
        <a:p>
          <a:endParaRPr lang="en-US"/>
        </a:p>
      </dgm:t>
    </dgm:pt>
    <dgm:pt modelId="{C091A19D-2DCF-413B-B69E-2207C0C404BD}">
      <dgm:prSet custT="1"/>
      <dgm:spPr/>
      <dgm:t>
        <a:bodyPr/>
        <a:lstStyle/>
        <a:p>
          <a:r>
            <a:rPr lang="en-US" sz="2800" dirty="0"/>
            <a:t>Challenge : </a:t>
          </a:r>
          <a:r>
            <a:rPr lang="en-US" sz="1800" dirty="0"/>
            <a:t>(not so unique)</a:t>
          </a:r>
          <a:endParaRPr lang="en-US" sz="2800" dirty="0"/>
        </a:p>
      </dgm:t>
    </dgm:pt>
    <dgm:pt modelId="{3A1B1794-24B1-4117-8698-846E2E4B5FCB}" type="parTrans" cxnId="{62A5A892-AE00-4CDA-81F2-B5735AF28543}">
      <dgm:prSet/>
      <dgm:spPr/>
      <dgm:t>
        <a:bodyPr/>
        <a:lstStyle/>
        <a:p>
          <a:endParaRPr lang="en-US"/>
        </a:p>
      </dgm:t>
    </dgm:pt>
    <dgm:pt modelId="{8E6FB829-A2F4-48FF-AEC7-FD13D48A43BC}" type="sibTrans" cxnId="{62A5A892-AE00-4CDA-81F2-B5735AF28543}">
      <dgm:prSet/>
      <dgm:spPr/>
      <dgm:t>
        <a:bodyPr/>
        <a:lstStyle/>
        <a:p>
          <a:endParaRPr lang="en-US"/>
        </a:p>
      </dgm:t>
    </dgm:pt>
    <dgm:pt modelId="{6D3A06F1-E6C0-42CC-8362-16F69C5E6E7F}">
      <dgm:prSet custT="1"/>
      <dgm:spPr/>
      <dgm:t>
        <a:bodyPr/>
        <a:lstStyle/>
        <a:p>
          <a:r>
            <a:rPr lang="en-US" sz="1800" dirty="0"/>
            <a:t>Everyone does it, marketing helps them; we need to do it via telling maker’s story</a:t>
          </a:r>
        </a:p>
      </dgm:t>
    </dgm:pt>
    <dgm:pt modelId="{19C8E861-1687-4AC6-B8C4-95923918D840}" type="parTrans" cxnId="{2DCECD0E-E272-42B9-B0EC-E2939C4CD1ED}">
      <dgm:prSet/>
      <dgm:spPr/>
      <dgm:t>
        <a:bodyPr/>
        <a:lstStyle/>
        <a:p>
          <a:endParaRPr lang="en-US"/>
        </a:p>
      </dgm:t>
    </dgm:pt>
    <dgm:pt modelId="{976FF67D-4775-43AA-A949-2824DEDF1B7B}" type="sibTrans" cxnId="{2DCECD0E-E272-42B9-B0EC-E2939C4CD1ED}">
      <dgm:prSet/>
      <dgm:spPr/>
      <dgm:t>
        <a:bodyPr/>
        <a:lstStyle/>
        <a:p>
          <a:endParaRPr lang="en-US"/>
        </a:p>
      </dgm:t>
    </dgm:pt>
    <dgm:pt modelId="{F84A053F-1871-4E2E-8E14-76B27423477D}">
      <dgm:prSet custT="1"/>
      <dgm:spPr/>
      <dgm:t>
        <a:bodyPr/>
        <a:lstStyle/>
        <a:p>
          <a:r>
            <a:rPr lang="en-US" sz="2800" dirty="0"/>
            <a:t>Re-imagine : </a:t>
          </a:r>
          <a:r>
            <a:rPr lang="en-US" sz="1800" dirty="0"/>
            <a:t>(initial thoughts)</a:t>
          </a:r>
          <a:endParaRPr lang="en-US" sz="2800" dirty="0"/>
        </a:p>
      </dgm:t>
    </dgm:pt>
    <dgm:pt modelId="{4F8E3530-229E-46E7-A453-63E1CE220F95}" type="parTrans" cxnId="{629D93BF-6ADF-4510-A791-146A9B432D29}">
      <dgm:prSet/>
      <dgm:spPr/>
      <dgm:t>
        <a:bodyPr/>
        <a:lstStyle/>
        <a:p>
          <a:endParaRPr lang="en-US"/>
        </a:p>
      </dgm:t>
    </dgm:pt>
    <dgm:pt modelId="{736FE914-3763-4B16-9A48-5F0EFB2F6426}" type="sibTrans" cxnId="{629D93BF-6ADF-4510-A791-146A9B432D29}">
      <dgm:prSet/>
      <dgm:spPr/>
      <dgm:t>
        <a:bodyPr/>
        <a:lstStyle/>
        <a:p>
          <a:endParaRPr lang="en-US"/>
        </a:p>
      </dgm:t>
    </dgm:pt>
    <dgm:pt modelId="{795D8026-4B37-42E9-A448-6EA3D2C81951}">
      <dgm:prSet custT="1"/>
      <dgm:spPr/>
      <dgm:t>
        <a:bodyPr/>
        <a:lstStyle/>
        <a:p>
          <a:r>
            <a:rPr lang="en-US" sz="1800" dirty="0"/>
            <a:t>Both the experience blending together perfectly</a:t>
          </a:r>
        </a:p>
      </dgm:t>
    </dgm:pt>
    <dgm:pt modelId="{C22D8C15-B9DA-43D0-93EE-F73604573D96}" type="parTrans" cxnId="{C12BD9A3-556A-485C-ADC0-33CEC98FF778}">
      <dgm:prSet/>
      <dgm:spPr/>
      <dgm:t>
        <a:bodyPr/>
        <a:lstStyle/>
        <a:p>
          <a:endParaRPr lang="en-US"/>
        </a:p>
      </dgm:t>
    </dgm:pt>
    <dgm:pt modelId="{D29FABC8-2E84-4D19-8390-3FECAF2E87C6}" type="sibTrans" cxnId="{C12BD9A3-556A-485C-ADC0-33CEC98FF778}">
      <dgm:prSet/>
      <dgm:spPr/>
      <dgm:t>
        <a:bodyPr/>
        <a:lstStyle/>
        <a:p>
          <a:endParaRPr lang="en-US"/>
        </a:p>
      </dgm:t>
    </dgm:pt>
    <dgm:pt modelId="{2374FE2C-DB35-3540-8EE1-670FCE75B61C}" type="pres">
      <dgm:prSet presAssocID="{26B625FC-801B-44C4-898F-5B88B7E93582}" presName="linear" presStyleCnt="0">
        <dgm:presLayoutVars>
          <dgm:animLvl val="lvl"/>
          <dgm:resizeHandles val="exact"/>
        </dgm:presLayoutVars>
      </dgm:prSet>
      <dgm:spPr/>
    </dgm:pt>
    <dgm:pt modelId="{01AF571E-0C85-2C44-B653-C46FA4D84625}" type="pres">
      <dgm:prSet presAssocID="{17FDF3A8-932B-4796-8255-A4D5A433580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02F924D-43CF-0D4F-ADE9-B06613FFB85F}" type="pres">
      <dgm:prSet presAssocID="{17FDF3A8-932B-4796-8255-A4D5A433580C}" presName="childText" presStyleLbl="revTx" presStyleIdx="0" presStyleCnt="3">
        <dgm:presLayoutVars>
          <dgm:bulletEnabled val="1"/>
        </dgm:presLayoutVars>
      </dgm:prSet>
      <dgm:spPr/>
    </dgm:pt>
    <dgm:pt modelId="{6953BCCF-97D4-B242-A616-8715B5C499CE}" type="pres">
      <dgm:prSet presAssocID="{C091A19D-2DCF-413B-B69E-2207C0C404BD}" presName="parentText" presStyleLbl="node1" presStyleIdx="1" presStyleCnt="3" custScaleY="68302" custLinFactNeighborY="-26832">
        <dgm:presLayoutVars>
          <dgm:chMax val="0"/>
          <dgm:bulletEnabled val="1"/>
        </dgm:presLayoutVars>
      </dgm:prSet>
      <dgm:spPr/>
    </dgm:pt>
    <dgm:pt modelId="{160B9D49-3AA6-0248-B1FF-E10E06A7DC3D}" type="pres">
      <dgm:prSet presAssocID="{C091A19D-2DCF-413B-B69E-2207C0C404BD}" presName="childText" presStyleLbl="revTx" presStyleIdx="1" presStyleCnt="3" custScaleY="68302" custLinFactNeighborY="-23736">
        <dgm:presLayoutVars>
          <dgm:bulletEnabled val="1"/>
        </dgm:presLayoutVars>
      </dgm:prSet>
      <dgm:spPr/>
    </dgm:pt>
    <dgm:pt modelId="{F103D9C6-CEA7-0E44-BC42-A94973956D42}" type="pres">
      <dgm:prSet presAssocID="{F84A053F-1871-4E2E-8E14-76B27423477D}" presName="parentText" presStyleLbl="node1" presStyleIdx="2" presStyleCnt="3" custScaleY="68302" custLinFactNeighborY="12110">
        <dgm:presLayoutVars>
          <dgm:chMax val="0"/>
          <dgm:bulletEnabled val="1"/>
        </dgm:presLayoutVars>
      </dgm:prSet>
      <dgm:spPr/>
    </dgm:pt>
    <dgm:pt modelId="{A0A0B2D4-F599-B34C-A802-9209AA7330BF}" type="pres">
      <dgm:prSet presAssocID="{F84A053F-1871-4E2E-8E14-76B27423477D}" presName="childText" presStyleLbl="revTx" presStyleIdx="2" presStyleCnt="3" custScaleY="68302" custLinFactNeighborX="93" custLinFactNeighborY="18469">
        <dgm:presLayoutVars>
          <dgm:bulletEnabled val="1"/>
        </dgm:presLayoutVars>
      </dgm:prSet>
      <dgm:spPr/>
    </dgm:pt>
  </dgm:ptLst>
  <dgm:cxnLst>
    <dgm:cxn modelId="{E735E00A-CE7E-5846-9F87-A9A92ABD9D9B}" type="presOf" srcId="{26B625FC-801B-44C4-898F-5B88B7E93582}" destId="{2374FE2C-DB35-3540-8EE1-670FCE75B61C}" srcOrd="0" destOrd="0" presId="urn:microsoft.com/office/officeart/2005/8/layout/vList2"/>
    <dgm:cxn modelId="{2DCECD0E-E272-42B9-B0EC-E2939C4CD1ED}" srcId="{C091A19D-2DCF-413B-B69E-2207C0C404BD}" destId="{6D3A06F1-E6C0-42CC-8362-16F69C5E6E7F}" srcOrd="0" destOrd="0" parTransId="{19C8E861-1687-4AC6-B8C4-95923918D840}" sibTransId="{976FF67D-4775-43AA-A949-2824DEDF1B7B}"/>
    <dgm:cxn modelId="{87302988-9E07-D845-8A46-F951EA7C7002}" type="presOf" srcId="{17FDF3A8-932B-4796-8255-A4D5A433580C}" destId="{01AF571E-0C85-2C44-B653-C46FA4D84625}" srcOrd="0" destOrd="0" presId="urn:microsoft.com/office/officeart/2005/8/layout/vList2"/>
    <dgm:cxn modelId="{5D52C38A-B425-4A43-926E-7E0C9A15FCA5}" type="presOf" srcId="{795D8026-4B37-42E9-A448-6EA3D2C81951}" destId="{A0A0B2D4-F599-B34C-A802-9209AA7330BF}" srcOrd="0" destOrd="0" presId="urn:microsoft.com/office/officeart/2005/8/layout/vList2"/>
    <dgm:cxn modelId="{62A5A892-AE00-4CDA-81F2-B5735AF28543}" srcId="{26B625FC-801B-44C4-898F-5B88B7E93582}" destId="{C091A19D-2DCF-413B-B69E-2207C0C404BD}" srcOrd="1" destOrd="0" parTransId="{3A1B1794-24B1-4117-8698-846E2E4B5FCB}" sibTransId="{8E6FB829-A2F4-48FF-AEC7-FD13D48A43BC}"/>
    <dgm:cxn modelId="{907A1E9D-3DBE-4D2C-9F77-58AD0E8E01B8}" srcId="{17FDF3A8-932B-4796-8255-A4D5A433580C}" destId="{DD552A31-2AFA-4A1D-8EE1-295E06A7113D}" srcOrd="0" destOrd="0" parTransId="{1A797077-D797-434F-9EC5-F15C684D5056}" sibTransId="{22E82C63-7AB5-48CD-9A83-6A29DEA4599B}"/>
    <dgm:cxn modelId="{C12BD9A3-556A-485C-ADC0-33CEC98FF778}" srcId="{F84A053F-1871-4E2E-8E14-76B27423477D}" destId="{795D8026-4B37-42E9-A448-6EA3D2C81951}" srcOrd="0" destOrd="0" parTransId="{C22D8C15-B9DA-43D0-93EE-F73604573D96}" sibTransId="{D29FABC8-2E84-4D19-8390-3FECAF2E87C6}"/>
    <dgm:cxn modelId="{2C6DEAAE-BC2C-4009-BF5D-D095CA3F9D26}" srcId="{26B625FC-801B-44C4-898F-5B88B7E93582}" destId="{17FDF3A8-932B-4796-8255-A4D5A433580C}" srcOrd="0" destOrd="0" parTransId="{D0D4CCE0-B03C-4F6E-BF3C-244D05AF30EB}" sibTransId="{4F0ACF85-DCA3-4F26-99EA-8AFC45554603}"/>
    <dgm:cxn modelId="{629D93BF-6ADF-4510-A791-146A9B432D29}" srcId="{26B625FC-801B-44C4-898F-5B88B7E93582}" destId="{F84A053F-1871-4E2E-8E14-76B27423477D}" srcOrd="2" destOrd="0" parTransId="{4F8E3530-229E-46E7-A453-63E1CE220F95}" sibTransId="{736FE914-3763-4B16-9A48-5F0EFB2F6426}"/>
    <dgm:cxn modelId="{724064C6-76DC-0746-BA70-F6B8BBBBE15D}" type="presOf" srcId="{C091A19D-2DCF-413B-B69E-2207C0C404BD}" destId="{6953BCCF-97D4-B242-A616-8715B5C499CE}" srcOrd="0" destOrd="0" presId="urn:microsoft.com/office/officeart/2005/8/layout/vList2"/>
    <dgm:cxn modelId="{E32B2DF7-098B-1849-8CDE-37671C203B32}" type="presOf" srcId="{F84A053F-1871-4E2E-8E14-76B27423477D}" destId="{F103D9C6-CEA7-0E44-BC42-A94973956D42}" srcOrd="0" destOrd="0" presId="urn:microsoft.com/office/officeart/2005/8/layout/vList2"/>
    <dgm:cxn modelId="{53AF7FF7-86E8-6044-AABF-5AAF78681E96}" type="presOf" srcId="{DD552A31-2AFA-4A1D-8EE1-295E06A7113D}" destId="{402F924D-43CF-0D4F-ADE9-B06613FFB85F}" srcOrd="0" destOrd="0" presId="urn:microsoft.com/office/officeart/2005/8/layout/vList2"/>
    <dgm:cxn modelId="{FEFB6DFB-A116-FD41-BF74-7EA096DA3BED}" type="presOf" srcId="{6D3A06F1-E6C0-42CC-8362-16F69C5E6E7F}" destId="{160B9D49-3AA6-0248-B1FF-E10E06A7DC3D}" srcOrd="0" destOrd="0" presId="urn:microsoft.com/office/officeart/2005/8/layout/vList2"/>
    <dgm:cxn modelId="{26077506-8BB4-AE46-B6C3-D3FDCBC2D7A3}" type="presParOf" srcId="{2374FE2C-DB35-3540-8EE1-670FCE75B61C}" destId="{01AF571E-0C85-2C44-B653-C46FA4D84625}" srcOrd="0" destOrd="0" presId="urn:microsoft.com/office/officeart/2005/8/layout/vList2"/>
    <dgm:cxn modelId="{34A9FDAA-BB9F-0C46-9E38-7A644331BB4D}" type="presParOf" srcId="{2374FE2C-DB35-3540-8EE1-670FCE75B61C}" destId="{402F924D-43CF-0D4F-ADE9-B06613FFB85F}" srcOrd="1" destOrd="0" presId="urn:microsoft.com/office/officeart/2005/8/layout/vList2"/>
    <dgm:cxn modelId="{94878418-6FFF-254C-992E-16C14C50A9C3}" type="presParOf" srcId="{2374FE2C-DB35-3540-8EE1-670FCE75B61C}" destId="{6953BCCF-97D4-B242-A616-8715B5C499CE}" srcOrd="2" destOrd="0" presId="urn:microsoft.com/office/officeart/2005/8/layout/vList2"/>
    <dgm:cxn modelId="{8887028D-257B-5B40-A5D8-FCD6924EDA2C}" type="presParOf" srcId="{2374FE2C-DB35-3540-8EE1-670FCE75B61C}" destId="{160B9D49-3AA6-0248-B1FF-E10E06A7DC3D}" srcOrd="3" destOrd="0" presId="urn:microsoft.com/office/officeart/2005/8/layout/vList2"/>
    <dgm:cxn modelId="{19F4E0E5-29A3-3748-9A3C-5347B3462B1A}" type="presParOf" srcId="{2374FE2C-DB35-3540-8EE1-670FCE75B61C}" destId="{F103D9C6-CEA7-0E44-BC42-A94973956D42}" srcOrd="4" destOrd="0" presId="urn:microsoft.com/office/officeart/2005/8/layout/vList2"/>
    <dgm:cxn modelId="{E6D7E895-1B0A-F749-A9B5-38189D40A938}" type="presParOf" srcId="{2374FE2C-DB35-3540-8EE1-670FCE75B61C}" destId="{A0A0B2D4-F599-B34C-A802-9209AA7330BF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D196ED-D9BE-E644-8BBC-3F85B017EEC0}">
      <dsp:nvSpPr>
        <dsp:cNvPr id="0" name=""/>
        <dsp:cNvSpPr/>
      </dsp:nvSpPr>
      <dsp:spPr>
        <a:xfrm>
          <a:off x="2121864" y="1453"/>
          <a:ext cx="841792" cy="54716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Info gathering</a:t>
          </a:r>
        </a:p>
      </dsp:txBody>
      <dsp:txXfrm>
        <a:off x="2148574" y="28163"/>
        <a:ext cx="788372" cy="493745"/>
      </dsp:txXfrm>
    </dsp:sp>
    <dsp:sp modelId="{9CA61FEC-9684-F34D-B17E-82EC3192F84D}">
      <dsp:nvSpPr>
        <dsp:cNvPr id="0" name=""/>
        <dsp:cNvSpPr/>
      </dsp:nvSpPr>
      <dsp:spPr>
        <a:xfrm>
          <a:off x="642128" y="275036"/>
          <a:ext cx="3801265" cy="3801265"/>
        </a:xfrm>
        <a:custGeom>
          <a:avLst/>
          <a:gdLst/>
          <a:ahLst/>
          <a:cxnLst/>
          <a:rect l="0" t="0" r="0" b="0"/>
          <a:pathLst>
            <a:path>
              <a:moveTo>
                <a:pt x="2442131" y="78769"/>
              </a:moveTo>
              <a:arcTo wR="1900632" hR="1900632" stAng="17193188" swAng="681717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A30C80-AB00-D844-BCE4-5732335D532D}">
      <dsp:nvSpPr>
        <dsp:cNvPr id="0" name=""/>
        <dsp:cNvSpPr/>
      </dsp:nvSpPr>
      <dsp:spPr>
        <a:xfrm>
          <a:off x="3465814" y="558135"/>
          <a:ext cx="841792" cy="54716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Competitive Analysis</a:t>
          </a:r>
        </a:p>
      </dsp:txBody>
      <dsp:txXfrm>
        <a:off x="3492524" y="584845"/>
        <a:ext cx="788372" cy="493745"/>
      </dsp:txXfrm>
    </dsp:sp>
    <dsp:sp modelId="{7E9C3A36-D5C2-B441-9470-A5F25545F547}">
      <dsp:nvSpPr>
        <dsp:cNvPr id="0" name=""/>
        <dsp:cNvSpPr/>
      </dsp:nvSpPr>
      <dsp:spPr>
        <a:xfrm>
          <a:off x="642128" y="275036"/>
          <a:ext cx="3801265" cy="3801265"/>
        </a:xfrm>
        <a:custGeom>
          <a:avLst/>
          <a:gdLst/>
          <a:ahLst/>
          <a:cxnLst/>
          <a:rect l="0" t="0" r="0" b="0"/>
          <a:pathLst>
            <a:path>
              <a:moveTo>
                <a:pt x="3561036" y="975719"/>
              </a:moveTo>
              <a:arcTo wR="1900632" hR="1900632" stAng="19852823" swAng="941297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14B6DA-35DE-CD44-9F2D-738588749545}">
      <dsp:nvSpPr>
        <dsp:cNvPr id="0" name=""/>
        <dsp:cNvSpPr/>
      </dsp:nvSpPr>
      <dsp:spPr>
        <a:xfrm>
          <a:off x="4022497" y="1902086"/>
          <a:ext cx="841792" cy="54716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Stakeholder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Interview</a:t>
          </a:r>
        </a:p>
      </dsp:txBody>
      <dsp:txXfrm>
        <a:off x="4049207" y="1928796"/>
        <a:ext cx="788372" cy="493745"/>
      </dsp:txXfrm>
    </dsp:sp>
    <dsp:sp modelId="{5653F7FE-B58B-DE4F-80FD-0EA3F3AE004C}">
      <dsp:nvSpPr>
        <dsp:cNvPr id="0" name=""/>
        <dsp:cNvSpPr/>
      </dsp:nvSpPr>
      <dsp:spPr>
        <a:xfrm>
          <a:off x="642128" y="275036"/>
          <a:ext cx="3801265" cy="3801265"/>
        </a:xfrm>
        <a:custGeom>
          <a:avLst/>
          <a:gdLst/>
          <a:ahLst/>
          <a:cxnLst/>
          <a:rect l="0" t="0" r="0" b="0"/>
          <a:pathLst>
            <a:path>
              <a:moveTo>
                <a:pt x="3749281" y="2342111"/>
              </a:moveTo>
              <a:arcTo wR="1900632" hR="1900632" stAng="805880" swAng="941297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89BBCA-9A63-074D-B48F-06436E56F58F}">
      <dsp:nvSpPr>
        <dsp:cNvPr id="0" name=""/>
        <dsp:cNvSpPr/>
      </dsp:nvSpPr>
      <dsp:spPr>
        <a:xfrm>
          <a:off x="3465814" y="3246036"/>
          <a:ext cx="841792" cy="54716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Persona</a:t>
          </a:r>
        </a:p>
      </dsp:txBody>
      <dsp:txXfrm>
        <a:off x="3492524" y="3272746"/>
        <a:ext cx="788372" cy="493745"/>
      </dsp:txXfrm>
    </dsp:sp>
    <dsp:sp modelId="{11A133C8-D862-7F41-8F10-34BE08BA50BE}">
      <dsp:nvSpPr>
        <dsp:cNvPr id="0" name=""/>
        <dsp:cNvSpPr/>
      </dsp:nvSpPr>
      <dsp:spPr>
        <a:xfrm>
          <a:off x="642128" y="275036"/>
          <a:ext cx="3801265" cy="3801265"/>
        </a:xfrm>
        <a:custGeom>
          <a:avLst/>
          <a:gdLst/>
          <a:ahLst/>
          <a:cxnLst/>
          <a:rect l="0" t="0" r="0" b="0"/>
          <a:pathLst>
            <a:path>
              <a:moveTo>
                <a:pt x="2790437" y="3580112"/>
              </a:moveTo>
              <a:arcTo wR="1900632" hR="1900632" stAng="3725095" swAng="681717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6817DF-89D7-D24E-A749-3B8DAA4302F9}">
      <dsp:nvSpPr>
        <dsp:cNvPr id="0" name=""/>
        <dsp:cNvSpPr/>
      </dsp:nvSpPr>
      <dsp:spPr>
        <a:xfrm>
          <a:off x="2121864" y="3802719"/>
          <a:ext cx="841792" cy="54716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Design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Thinking</a:t>
          </a:r>
        </a:p>
      </dsp:txBody>
      <dsp:txXfrm>
        <a:off x="2148574" y="3829429"/>
        <a:ext cx="788372" cy="493745"/>
      </dsp:txXfrm>
    </dsp:sp>
    <dsp:sp modelId="{4E612971-1709-3B46-876C-12F61A0A6D42}">
      <dsp:nvSpPr>
        <dsp:cNvPr id="0" name=""/>
        <dsp:cNvSpPr/>
      </dsp:nvSpPr>
      <dsp:spPr>
        <a:xfrm>
          <a:off x="642128" y="275036"/>
          <a:ext cx="3801265" cy="3801265"/>
        </a:xfrm>
        <a:custGeom>
          <a:avLst/>
          <a:gdLst/>
          <a:ahLst/>
          <a:cxnLst/>
          <a:rect l="0" t="0" r="0" b="0"/>
          <a:pathLst>
            <a:path>
              <a:moveTo>
                <a:pt x="1359134" y="3722495"/>
              </a:moveTo>
              <a:arcTo wR="1900632" hR="1900632" stAng="6393188" swAng="681717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696CB9-F22A-BB4E-AE94-737EF901F761}">
      <dsp:nvSpPr>
        <dsp:cNvPr id="0" name=""/>
        <dsp:cNvSpPr/>
      </dsp:nvSpPr>
      <dsp:spPr>
        <a:xfrm>
          <a:off x="777914" y="3246036"/>
          <a:ext cx="841792" cy="54716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Wireframes</a:t>
          </a:r>
        </a:p>
      </dsp:txBody>
      <dsp:txXfrm>
        <a:off x="804624" y="3272746"/>
        <a:ext cx="788372" cy="493745"/>
      </dsp:txXfrm>
    </dsp:sp>
    <dsp:sp modelId="{396D083C-A272-3B40-B9FE-69105472EA2E}">
      <dsp:nvSpPr>
        <dsp:cNvPr id="0" name=""/>
        <dsp:cNvSpPr/>
      </dsp:nvSpPr>
      <dsp:spPr>
        <a:xfrm>
          <a:off x="642128" y="275036"/>
          <a:ext cx="3801265" cy="3801265"/>
        </a:xfrm>
        <a:custGeom>
          <a:avLst/>
          <a:gdLst/>
          <a:ahLst/>
          <a:cxnLst/>
          <a:rect l="0" t="0" r="0" b="0"/>
          <a:pathLst>
            <a:path>
              <a:moveTo>
                <a:pt x="240229" y="2825546"/>
              </a:moveTo>
              <a:arcTo wR="1900632" hR="1900632" stAng="9052823" swAng="941297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B55269-201A-8547-A4CB-6D16C8353E32}">
      <dsp:nvSpPr>
        <dsp:cNvPr id="0" name=""/>
        <dsp:cNvSpPr/>
      </dsp:nvSpPr>
      <dsp:spPr>
        <a:xfrm>
          <a:off x="221231" y="1902086"/>
          <a:ext cx="841792" cy="54716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Prototype</a:t>
          </a:r>
        </a:p>
      </dsp:txBody>
      <dsp:txXfrm>
        <a:off x="247941" y="1928796"/>
        <a:ext cx="788372" cy="493745"/>
      </dsp:txXfrm>
    </dsp:sp>
    <dsp:sp modelId="{90A92C7D-8F79-C449-A7FD-E367DAD9FCC3}">
      <dsp:nvSpPr>
        <dsp:cNvPr id="0" name=""/>
        <dsp:cNvSpPr/>
      </dsp:nvSpPr>
      <dsp:spPr>
        <a:xfrm>
          <a:off x="642128" y="275036"/>
          <a:ext cx="3801265" cy="3801265"/>
        </a:xfrm>
        <a:custGeom>
          <a:avLst/>
          <a:gdLst/>
          <a:ahLst/>
          <a:cxnLst/>
          <a:rect l="0" t="0" r="0" b="0"/>
          <a:pathLst>
            <a:path>
              <a:moveTo>
                <a:pt x="51984" y="1459153"/>
              </a:moveTo>
              <a:arcTo wR="1900632" hR="1900632" stAng="11605880" swAng="941297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B34318-4202-964C-BD9B-C4AC2417F8CE}">
      <dsp:nvSpPr>
        <dsp:cNvPr id="0" name=""/>
        <dsp:cNvSpPr/>
      </dsp:nvSpPr>
      <dsp:spPr>
        <a:xfrm>
          <a:off x="777914" y="558135"/>
          <a:ext cx="841792" cy="54716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Test</a:t>
          </a:r>
        </a:p>
      </dsp:txBody>
      <dsp:txXfrm>
        <a:off x="804624" y="584845"/>
        <a:ext cx="788372" cy="493745"/>
      </dsp:txXfrm>
    </dsp:sp>
    <dsp:sp modelId="{D1453DE2-8966-8543-95A9-EEFBCB228A00}">
      <dsp:nvSpPr>
        <dsp:cNvPr id="0" name=""/>
        <dsp:cNvSpPr/>
      </dsp:nvSpPr>
      <dsp:spPr>
        <a:xfrm>
          <a:off x="642128" y="275036"/>
          <a:ext cx="3801265" cy="3801265"/>
        </a:xfrm>
        <a:custGeom>
          <a:avLst/>
          <a:gdLst/>
          <a:ahLst/>
          <a:cxnLst/>
          <a:rect l="0" t="0" r="0" b="0"/>
          <a:pathLst>
            <a:path>
              <a:moveTo>
                <a:pt x="1010827" y="221153"/>
              </a:moveTo>
              <a:arcTo wR="1900632" hR="1900632" stAng="14525095" swAng="681717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D196ED-D9BE-E644-8BBC-3F85B017EEC0}">
      <dsp:nvSpPr>
        <dsp:cNvPr id="0" name=""/>
        <dsp:cNvSpPr/>
      </dsp:nvSpPr>
      <dsp:spPr>
        <a:xfrm>
          <a:off x="1731351" y="-74466"/>
          <a:ext cx="1172053" cy="10652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- Info gathering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- Stakeholder Interview</a:t>
          </a:r>
        </a:p>
      </dsp:txBody>
      <dsp:txXfrm>
        <a:off x="1783353" y="-22464"/>
        <a:ext cx="1068049" cy="961262"/>
      </dsp:txXfrm>
    </dsp:sp>
    <dsp:sp modelId="{9CA61FEC-9684-F34D-B17E-82EC3192F84D}">
      <dsp:nvSpPr>
        <dsp:cNvPr id="0" name=""/>
        <dsp:cNvSpPr/>
      </dsp:nvSpPr>
      <dsp:spPr>
        <a:xfrm>
          <a:off x="551419" y="467394"/>
          <a:ext cx="3586719" cy="3586719"/>
        </a:xfrm>
        <a:custGeom>
          <a:avLst/>
          <a:gdLst/>
          <a:ahLst/>
          <a:cxnLst/>
          <a:rect l="0" t="0" r="0" b="0"/>
          <a:pathLst>
            <a:path>
              <a:moveTo>
                <a:pt x="2527246" y="157037"/>
              </a:moveTo>
              <a:arcTo wR="1793359" hR="1793359" stAng="17649366" swAng="110249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A30C80-AB00-D844-BCE4-5732335D532D}">
      <dsp:nvSpPr>
        <dsp:cNvPr id="0" name=""/>
        <dsp:cNvSpPr/>
      </dsp:nvSpPr>
      <dsp:spPr>
        <a:xfrm>
          <a:off x="2903249" y="1073319"/>
          <a:ext cx="2073586" cy="7618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- Competitive Analysis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- User Interview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- Heuristic Eva</a:t>
          </a:r>
        </a:p>
      </dsp:txBody>
      <dsp:txXfrm>
        <a:off x="2940439" y="1110509"/>
        <a:ext cx="1999206" cy="687455"/>
      </dsp:txXfrm>
    </dsp:sp>
    <dsp:sp modelId="{7E9C3A36-D5C2-B441-9470-A5F25545F547}">
      <dsp:nvSpPr>
        <dsp:cNvPr id="0" name=""/>
        <dsp:cNvSpPr/>
      </dsp:nvSpPr>
      <dsp:spPr>
        <a:xfrm>
          <a:off x="532616" y="430352"/>
          <a:ext cx="3586719" cy="3586719"/>
        </a:xfrm>
        <a:custGeom>
          <a:avLst/>
          <a:gdLst/>
          <a:ahLst/>
          <a:cxnLst/>
          <a:rect l="0" t="0" r="0" b="0"/>
          <a:pathLst>
            <a:path>
              <a:moveTo>
                <a:pt x="3575010" y="1588756"/>
              </a:moveTo>
              <a:arcTo wR="1793359" hR="1793359" stAng="21206934" swAng="109399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14B6DA-35DE-CD44-9F2D-738588749545}">
      <dsp:nvSpPr>
        <dsp:cNvPr id="0" name=""/>
        <dsp:cNvSpPr/>
      </dsp:nvSpPr>
      <dsp:spPr>
        <a:xfrm>
          <a:off x="3284446" y="2767289"/>
          <a:ext cx="1172053" cy="7618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Design Thinking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White Boarding</a:t>
          </a:r>
        </a:p>
      </dsp:txBody>
      <dsp:txXfrm>
        <a:off x="3321636" y="2804479"/>
        <a:ext cx="1097673" cy="687455"/>
      </dsp:txXfrm>
    </dsp:sp>
    <dsp:sp modelId="{5653F7FE-B58B-DE4F-80FD-0EA3F3AE004C}">
      <dsp:nvSpPr>
        <dsp:cNvPr id="0" name=""/>
        <dsp:cNvSpPr/>
      </dsp:nvSpPr>
      <dsp:spPr>
        <a:xfrm>
          <a:off x="524018" y="458166"/>
          <a:ext cx="3586719" cy="3586719"/>
        </a:xfrm>
        <a:custGeom>
          <a:avLst/>
          <a:gdLst/>
          <a:ahLst/>
          <a:cxnLst/>
          <a:rect l="0" t="0" r="0" b="0"/>
          <a:pathLst>
            <a:path>
              <a:moveTo>
                <a:pt x="2934364" y="3176923"/>
              </a:moveTo>
              <a:arcTo wR="1793359" hR="1793359" stAng="3029286" swAng="92288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89BBCA-9A63-074D-B48F-06436E56F58F}">
      <dsp:nvSpPr>
        <dsp:cNvPr id="0" name=""/>
        <dsp:cNvSpPr/>
      </dsp:nvSpPr>
      <dsp:spPr>
        <a:xfrm>
          <a:off x="1731351" y="3663969"/>
          <a:ext cx="1172053" cy="7618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Lo-Fi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Prototype</a:t>
          </a:r>
        </a:p>
      </dsp:txBody>
      <dsp:txXfrm>
        <a:off x="1768541" y="3701159"/>
        <a:ext cx="1097673" cy="687455"/>
      </dsp:txXfrm>
    </dsp:sp>
    <dsp:sp modelId="{11A133C8-D862-7F41-8F10-34BE08BA50BE}">
      <dsp:nvSpPr>
        <dsp:cNvPr id="0" name=""/>
        <dsp:cNvSpPr/>
      </dsp:nvSpPr>
      <dsp:spPr>
        <a:xfrm>
          <a:off x="524018" y="458166"/>
          <a:ext cx="3586719" cy="3586719"/>
        </a:xfrm>
        <a:custGeom>
          <a:avLst/>
          <a:gdLst/>
          <a:ahLst/>
          <a:cxnLst/>
          <a:rect l="0" t="0" r="0" b="0"/>
          <a:pathLst>
            <a:path>
              <a:moveTo>
                <a:pt x="1060207" y="3430011"/>
              </a:moveTo>
              <a:arcTo wR="1793359" hR="1793359" stAng="6847825" swAng="92288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6817DF-89D7-D24E-A749-3B8DAA4302F9}">
      <dsp:nvSpPr>
        <dsp:cNvPr id="0" name=""/>
        <dsp:cNvSpPr/>
      </dsp:nvSpPr>
      <dsp:spPr>
        <a:xfrm>
          <a:off x="178255" y="2767289"/>
          <a:ext cx="1172053" cy="7618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Hi-Fi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Prototype</a:t>
          </a:r>
        </a:p>
      </dsp:txBody>
      <dsp:txXfrm>
        <a:off x="215445" y="2804479"/>
        <a:ext cx="1097673" cy="687455"/>
      </dsp:txXfrm>
    </dsp:sp>
    <dsp:sp modelId="{4E612971-1709-3B46-876C-12F61A0A6D42}">
      <dsp:nvSpPr>
        <dsp:cNvPr id="0" name=""/>
        <dsp:cNvSpPr/>
      </dsp:nvSpPr>
      <dsp:spPr>
        <a:xfrm>
          <a:off x="524018" y="458166"/>
          <a:ext cx="3586719" cy="3586719"/>
        </a:xfrm>
        <a:custGeom>
          <a:avLst/>
          <a:gdLst/>
          <a:ahLst/>
          <a:cxnLst/>
          <a:rect l="0" t="0" r="0" b="0"/>
          <a:pathLst>
            <a:path>
              <a:moveTo>
                <a:pt x="27916" y="2108559"/>
              </a:moveTo>
              <a:arcTo wR="1793359" hR="1793359" stAng="10192629" swAng="121474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B55269-201A-8547-A4CB-6D16C8353E32}">
      <dsp:nvSpPr>
        <dsp:cNvPr id="0" name=""/>
        <dsp:cNvSpPr/>
      </dsp:nvSpPr>
      <dsp:spPr>
        <a:xfrm>
          <a:off x="178255" y="973929"/>
          <a:ext cx="1172053" cy="7618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Test</a:t>
          </a:r>
        </a:p>
      </dsp:txBody>
      <dsp:txXfrm>
        <a:off x="215445" y="1011119"/>
        <a:ext cx="1097673" cy="687455"/>
      </dsp:txXfrm>
    </dsp:sp>
    <dsp:sp modelId="{90A92C7D-8F79-C449-A7FD-E367DAD9FCC3}">
      <dsp:nvSpPr>
        <dsp:cNvPr id="0" name=""/>
        <dsp:cNvSpPr/>
      </dsp:nvSpPr>
      <dsp:spPr>
        <a:xfrm>
          <a:off x="524018" y="458166"/>
          <a:ext cx="3586719" cy="3586719"/>
        </a:xfrm>
        <a:custGeom>
          <a:avLst/>
          <a:gdLst/>
          <a:ahLst/>
          <a:cxnLst/>
          <a:rect l="0" t="0" r="0" b="0"/>
          <a:pathLst>
            <a:path>
              <a:moveTo>
                <a:pt x="652355" y="409796"/>
              </a:moveTo>
              <a:arcTo wR="1793359" hR="1793359" stAng="13829286" swAng="92288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7490E0-84F7-4345-9A47-281E80073AFF}">
      <dsp:nvSpPr>
        <dsp:cNvPr id="0" name=""/>
        <dsp:cNvSpPr/>
      </dsp:nvSpPr>
      <dsp:spPr>
        <a:xfrm>
          <a:off x="1198383" y="7775"/>
          <a:ext cx="2843202" cy="2843202"/>
        </a:xfrm>
        <a:prstGeom prst="ellipse">
          <a:avLst/>
        </a:prstGeom>
        <a:solidFill>
          <a:schemeClr val="accent1">
            <a:alpha val="50000"/>
          </a:schemeClr>
        </a:solidFill>
        <a:ln w="12700" cap="flat" cmpd="sng" algn="ctr">
          <a:solidFill>
            <a:schemeClr val="accent1">
              <a:alpha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>
                  <a:lumMod val="95000"/>
                </a:schemeClr>
              </a:solidFill>
            </a:rPr>
            <a:t>User’s expectation of e-commerce platform</a:t>
          </a:r>
        </a:p>
      </dsp:txBody>
      <dsp:txXfrm>
        <a:off x="1595407" y="343050"/>
        <a:ext cx="1639323" cy="2172653"/>
      </dsp:txXfrm>
    </dsp:sp>
    <dsp:sp modelId="{51E7C520-D9AF-5442-88E6-AB08B9136DE8}">
      <dsp:nvSpPr>
        <dsp:cNvPr id="0" name=""/>
        <dsp:cNvSpPr/>
      </dsp:nvSpPr>
      <dsp:spPr>
        <a:xfrm>
          <a:off x="3247538" y="7775"/>
          <a:ext cx="2843202" cy="2843202"/>
        </a:xfrm>
        <a:prstGeom prst="ellipse">
          <a:avLst/>
        </a:prstGeom>
        <a:solidFill>
          <a:schemeClr val="accent1">
            <a:alpha val="50000"/>
          </a:schemeClr>
        </a:solidFill>
        <a:ln w="12700" cap="flat" cmpd="sng" algn="ctr">
          <a:solidFill>
            <a:schemeClr val="accent1">
              <a:alpha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>
                  <a:lumMod val="95000"/>
                </a:schemeClr>
              </a:solidFill>
            </a:rPr>
            <a:t>While telling maker’s story</a:t>
          </a:r>
        </a:p>
      </dsp:txBody>
      <dsp:txXfrm>
        <a:off x="4054392" y="343050"/>
        <a:ext cx="1639323" cy="217265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AF571E-0C85-2C44-B653-C46FA4D84625}">
      <dsp:nvSpPr>
        <dsp:cNvPr id="0" name=""/>
        <dsp:cNvSpPr/>
      </dsp:nvSpPr>
      <dsp:spPr>
        <a:xfrm>
          <a:off x="0" y="238272"/>
          <a:ext cx="5115491" cy="12168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Because :  </a:t>
          </a:r>
          <a:r>
            <a:rPr lang="en-US" sz="1800" kern="1200" dirty="0"/>
            <a:t>we have a unique way of doing things</a:t>
          </a:r>
          <a:endParaRPr lang="en-US" sz="2600" kern="1200" dirty="0"/>
        </a:p>
      </dsp:txBody>
      <dsp:txXfrm>
        <a:off x="59399" y="297671"/>
        <a:ext cx="4996693" cy="1098002"/>
      </dsp:txXfrm>
    </dsp:sp>
    <dsp:sp modelId="{402F924D-43CF-0D4F-ADE9-B06613FFB85F}">
      <dsp:nvSpPr>
        <dsp:cNvPr id="0" name=""/>
        <dsp:cNvSpPr/>
      </dsp:nvSpPr>
      <dsp:spPr>
        <a:xfrm>
          <a:off x="0" y="1455072"/>
          <a:ext cx="5115491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417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Story &amp; E-commerce</a:t>
          </a:r>
        </a:p>
      </dsp:txBody>
      <dsp:txXfrm>
        <a:off x="0" y="1455072"/>
        <a:ext cx="5115491" cy="1076400"/>
      </dsp:txXfrm>
    </dsp:sp>
    <dsp:sp modelId="{6953BCCF-97D4-B242-A616-8715B5C499CE}">
      <dsp:nvSpPr>
        <dsp:cNvPr id="0" name=""/>
        <dsp:cNvSpPr/>
      </dsp:nvSpPr>
      <dsp:spPr>
        <a:xfrm>
          <a:off x="0" y="2242652"/>
          <a:ext cx="5115491" cy="831098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Challenge : </a:t>
          </a:r>
          <a:r>
            <a:rPr lang="en-US" sz="1800" kern="1200" dirty="0"/>
            <a:t>(not so unique)</a:t>
          </a:r>
          <a:endParaRPr lang="en-US" sz="2800" kern="1200" dirty="0"/>
        </a:p>
      </dsp:txBody>
      <dsp:txXfrm>
        <a:off x="40571" y="2283223"/>
        <a:ext cx="5034349" cy="749956"/>
      </dsp:txXfrm>
    </dsp:sp>
    <dsp:sp modelId="{160B9D49-3AA6-0248-B1FF-E10E06A7DC3D}">
      <dsp:nvSpPr>
        <dsp:cNvPr id="0" name=""/>
        <dsp:cNvSpPr/>
      </dsp:nvSpPr>
      <dsp:spPr>
        <a:xfrm>
          <a:off x="0" y="3073751"/>
          <a:ext cx="5115491" cy="7352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417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Everyone does it, marketing helps them; we need to do it via telling maker’s story</a:t>
          </a:r>
        </a:p>
      </dsp:txBody>
      <dsp:txXfrm>
        <a:off x="0" y="3073751"/>
        <a:ext cx="5115491" cy="735202"/>
      </dsp:txXfrm>
    </dsp:sp>
    <dsp:sp modelId="{F103D9C6-CEA7-0E44-BC42-A94973956D42}">
      <dsp:nvSpPr>
        <dsp:cNvPr id="0" name=""/>
        <dsp:cNvSpPr/>
      </dsp:nvSpPr>
      <dsp:spPr>
        <a:xfrm>
          <a:off x="0" y="4228125"/>
          <a:ext cx="5115491" cy="831098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Re-imagine : </a:t>
          </a:r>
          <a:r>
            <a:rPr lang="en-US" sz="1800" kern="1200" dirty="0"/>
            <a:t>(initial thoughts)</a:t>
          </a:r>
          <a:endParaRPr lang="en-US" sz="2800" kern="1200" dirty="0"/>
        </a:p>
      </dsp:txBody>
      <dsp:txXfrm>
        <a:off x="40571" y="4268696"/>
        <a:ext cx="5034349" cy="749956"/>
      </dsp:txXfrm>
    </dsp:sp>
    <dsp:sp modelId="{A0A0B2D4-F599-B34C-A802-9209AA7330BF}">
      <dsp:nvSpPr>
        <dsp:cNvPr id="0" name=""/>
        <dsp:cNvSpPr/>
      </dsp:nvSpPr>
      <dsp:spPr>
        <a:xfrm>
          <a:off x="0" y="5153603"/>
          <a:ext cx="5115491" cy="7352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417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Both the experience blending together perfectly</a:t>
          </a:r>
        </a:p>
      </dsp:txBody>
      <dsp:txXfrm>
        <a:off x="0" y="5153603"/>
        <a:ext cx="5115491" cy="7352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CCB880-A6FF-E74D-A329-4AD75B016A08}" type="datetimeFigureOut">
              <a:rPr lang="en-US" smtClean="0"/>
              <a:t>1/22/20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5B7959-D038-AC4A-878F-3D8E93243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159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Maker’s story – layout ;</a:t>
            </a:r>
          </a:p>
          <a:p>
            <a:r>
              <a:rPr lang="en-US" dirty="0"/>
              <a:t>Exploration and product conversion – easy of user and touching the point points</a:t>
            </a:r>
          </a:p>
          <a:p>
            <a:r>
              <a:rPr lang="en-US" dirty="0"/>
              <a:t>Competitive Analysis -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5B7959-D038-AC4A-878F-3D8E9324341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9725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Leader – Apprentice model,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5B7959-D038-AC4A-878F-3D8E9324341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050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Deliberately : Quick-dirty, Sketch-like and Grey-scale.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5B7959-D038-AC4A-878F-3D8E9324341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6149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Leader – Apprentice model,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5B7959-D038-AC4A-878F-3D8E9324341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575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the first time user, it gets difficult to to figure out….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5B7959-D038-AC4A-878F-3D8E9324341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469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5B7959-D038-AC4A-878F-3D8E9324341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2466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5B7959-D038-AC4A-878F-3D8E9324341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14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 when I am in guest mode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5B7959-D038-AC4A-878F-3D8E9324341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0334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Before we re-invent the wheel, best way to begin a solution is to see what other have accomplished and working for them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5B7959-D038-AC4A-878F-3D8E9324341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997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Leader – Apprentice model,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5B7959-D038-AC4A-878F-3D8E9324341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4216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more finding and suggestion then like, because of the way interview was structured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5B7959-D038-AC4A-878F-3D8E9324341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3402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Leader – Apprentice model,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5B7959-D038-AC4A-878F-3D8E9324341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026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52B5C-2B3E-5041-A273-7890026C09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A4DCA3-FBB1-5C4A-B6E8-BF37A30E3C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C6AA26-36F0-784B-A913-B87624C4C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45AE-674B-6E4B-AFAF-85315E7151F2}" type="datetimeFigureOut">
              <a:rPr lang="en-US" smtClean="0"/>
              <a:t>1/22/20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8BA4AF-D52A-4B46-99FE-2FECCB466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78A6B8-B601-5B40-9BD5-95BA71131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6F0D4-95CF-E840-AA23-21BD6CEBC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610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078A7-577C-054A-92EB-22BD357D3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64800C-BA9F-4A46-91DF-B6574AA96D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62EA9D-02D6-CA44-AB30-42E512D44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45AE-674B-6E4B-AFAF-85315E7151F2}" type="datetimeFigureOut">
              <a:rPr lang="en-US" smtClean="0"/>
              <a:t>1/22/20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795773-85A2-DB49-83A8-BA818F27E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BCADEE-5861-A84E-A263-79822FE7F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6F0D4-95CF-E840-AA23-21BD6CEBC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860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DFAC96-B566-FB41-8E4B-4D84D3F0C1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0871CE-2808-834F-A8E9-DF3B063CED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35666A-7A13-8E4C-B91E-EA6C6B74C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45AE-674B-6E4B-AFAF-85315E7151F2}" type="datetimeFigureOut">
              <a:rPr lang="en-US" smtClean="0"/>
              <a:t>1/22/20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F109D5-3913-1140-9B97-7F53D4C02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522D45-5287-D840-859E-D745C8DC7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6F0D4-95CF-E840-AA23-21BD6CEBC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080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26971-FA62-5C41-9A94-F3A3412E4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62A86-8A8E-AA4D-BD97-1C1907D2E9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EF06B5-2936-0144-86B3-B6E8C3683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45AE-674B-6E4B-AFAF-85315E7151F2}" type="datetimeFigureOut">
              <a:rPr lang="en-US" smtClean="0"/>
              <a:t>1/22/20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D851B0-83FE-9C44-9D8E-3326916A8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0A1328-8420-B147-ADC6-D46BD4CC3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6F0D4-95CF-E840-AA23-21BD6CEBC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70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A5FA5-1EA2-EB4A-86FD-C92267369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A63918-DE15-B145-BFDC-D46EB0F9ED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18B90E-5A64-7F42-8CE2-62BE98F0B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45AE-674B-6E4B-AFAF-85315E7151F2}" type="datetimeFigureOut">
              <a:rPr lang="en-US" smtClean="0"/>
              <a:t>1/22/20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3F9CEE-402B-E448-A7CF-0FF4E7C41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785F6-8D7E-3542-9F72-06316D07D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6F0D4-95CF-E840-AA23-21BD6CEBC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12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B7F64-5793-0740-A501-1082E8D1F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D9D5DE-D849-E949-BA50-8754DA7E2B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F58AD0-B0A6-8C44-B1F9-6CF2E281E0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9CACF-7654-7644-8BBF-0BC131A40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45AE-674B-6E4B-AFAF-85315E7151F2}" type="datetimeFigureOut">
              <a:rPr lang="en-US" smtClean="0"/>
              <a:t>1/22/20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577F13-ADCD-544D-ADBA-5334B5156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AD1B75-B0EC-7147-88C2-98FA83649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6F0D4-95CF-E840-AA23-21BD6CEBC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374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27573-634B-B44E-93CB-1C06E17CD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C22FB4-6D7D-B442-BBCA-C93FAD89F8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1CDFC4-DA80-A640-8B8B-C98C6EC258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412459-D2D9-0B48-8FCD-839588575D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CCBEA3-8590-034F-B6B5-C2B43E8DF0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EAF729-31A7-0F44-8C47-6582E7E08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45AE-674B-6E4B-AFAF-85315E7151F2}" type="datetimeFigureOut">
              <a:rPr lang="en-US" smtClean="0"/>
              <a:t>1/22/20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BA1DD6-556B-B447-8FE4-2C65E86FD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061186-F14E-E94B-9C64-29110CFDB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6F0D4-95CF-E840-AA23-21BD6CEBC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30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148F0-7B31-7E41-B503-E1824432D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97429F-F5CA-8B4A-ACB7-A4EF6065C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45AE-674B-6E4B-AFAF-85315E7151F2}" type="datetimeFigureOut">
              <a:rPr lang="en-US" smtClean="0"/>
              <a:t>1/22/20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3ABA17-9EE1-C943-B6AB-8B1A6FF17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BF8AE6-BA4D-244F-9EA5-D0EAFF383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6F0D4-95CF-E840-AA23-21BD6CEBC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005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8E476E-DAC9-5C47-B119-3A3821193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45AE-674B-6E4B-AFAF-85315E7151F2}" type="datetimeFigureOut">
              <a:rPr lang="en-US" smtClean="0"/>
              <a:t>1/22/20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B556F7-3F4C-5E4D-BEA8-04DD40AD5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E0CD37-99A3-E24B-8EB5-861EB8B13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6F0D4-95CF-E840-AA23-21BD6CEBC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427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745B8-0D0F-8541-B47C-BBF78E031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D4F96A-4264-B443-8626-90004630E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6C9695-9BE5-3047-B17C-6D0664C9D4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034C81-C68B-0547-BB6E-CAB23F2CE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45AE-674B-6E4B-AFAF-85315E7151F2}" type="datetimeFigureOut">
              <a:rPr lang="en-US" smtClean="0"/>
              <a:t>1/22/20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D5CDB8-30DF-6647-8F32-C2D8473C2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915CA2-9F86-E94E-8C0E-5E083F120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6F0D4-95CF-E840-AA23-21BD6CEBC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654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E4CAD-5789-F54E-96FC-8DCE25A9E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74EC7C-9FDD-E54E-A695-D25B5EE3DB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032E65-CFDE-1649-88C3-1F4DB44D45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656FD8-4BA9-CA4B-BE6F-662BD5C44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45AE-674B-6E4B-AFAF-85315E7151F2}" type="datetimeFigureOut">
              <a:rPr lang="en-US" smtClean="0"/>
              <a:t>1/22/20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5D8D37-7CF6-7E45-A21B-B5624724E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0BE9B8-1297-9D4E-8535-D07E071D4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6F0D4-95CF-E840-AA23-21BD6CEBC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084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15FFFF-EFBA-B849-B2C1-3DEB0535A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0EFCFF-DDC9-0D46-B40C-92E4E7DF77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A1736F-26F2-604F-BF9E-B2EBDD805D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245AE-674B-6E4B-AFAF-85315E7151F2}" type="datetimeFigureOut">
              <a:rPr lang="en-US" smtClean="0"/>
              <a:t>1/22/20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1675D-0834-6046-8AFF-20710FF4AF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FF9FCE-C1D0-094B-AE51-4B0D67F75A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6F0D4-95CF-E840-AA23-21BD6CEBC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865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3.pn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10" Type="http://schemas.openxmlformats.org/officeDocument/2006/relationships/image" Target="../media/image19.png"/><Relationship Id="rId4" Type="http://schemas.openxmlformats.org/officeDocument/2006/relationships/image" Target="../media/image9.png"/><Relationship Id="rId9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3.pn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3.png"/><Relationship Id="rId7" Type="http://schemas.openxmlformats.org/officeDocument/2006/relationships/image" Target="../media/image12.sv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11" Type="http://schemas.openxmlformats.org/officeDocument/2006/relationships/image" Target="../media/image25.png"/><Relationship Id="rId5" Type="http://schemas.openxmlformats.org/officeDocument/2006/relationships/image" Target="../media/image10.svg"/><Relationship Id="rId10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9.png"/><Relationship Id="rId7" Type="http://schemas.openxmlformats.org/officeDocument/2006/relationships/image" Target="../media/image2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0.svg"/><Relationship Id="rId9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10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9.png"/><Relationship Id="rId7" Type="http://schemas.openxmlformats.org/officeDocument/2006/relationships/image" Target="../media/image3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10.svg"/><Relationship Id="rId9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39.emf"/><Relationship Id="rId4" Type="http://schemas.openxmlformats.org/officeDocument/2006/relationships/image" Target="../media/image13.png"/><Relationship Id="rId9" Type="http://schemas.openxmlformats.org/officeDocument/2006/relationships/package" Target="../embeddings/Microsoft_Word_Document.docx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5w8hkx.axshare.com/#g=1&amp;p=persona__3" TargetMode="External"/><Relationship Id="rId5" Type="http://schemas.openxmlformats.org/officeDocument/2006/relationships/hyperlink" Target="https://5w8hkx.axshare.com/#g=1&amp;p=persona__2" TargetMode="External"/><Relationship Id="rId4" Type="http://schemas.openxmlformats.org/officeDocument/2006/relationships/hyperlink" Target="https://5w8hkx.axshare.com/#g=1&amp;p=persona__1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4" Type="http://schemas.openxmlformats.org/officeDocument/2006/relationships/hyperlink" Target="https://5w8hkx.axshare.com/#g=1&amp;p=layout__1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5w8hkx.axshare.com/#g=1&amp;p=layout__1" TargetMode="External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microsoft.com/office/2007/relationships/diagramDrawing" Target="../diagrams/drawing2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12" Type="http://schemas.openxmlformats.org/officeDocument/2006/relationships/diagramColors" Target="../diagrams/colors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diagramQuickStyle" Target="../diagrams/quickStyle2.xml"/><Relationship Id="rId5" Type="http://schemas.openxmlformats.org/officeDocument/2006/relationships/diagramColors" Target="../diagrams/colors1.xml"/><Relationship Id="rId10" Type="http://schemas.openxmlformats.org/officeDocument/2006/relationships/diagramLayout" Target="../diagrams/layout2.xml"/><Relationship Id="rId4" Type="http://schemas.openxmlformats.org/officeDocument/2006/relationships/diagramQuickStyle" Target="../diagrams/quickStyle1.xml"/><Relationship Id="rId9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5168E7B-6D42-4B3A-B7A1-17D4C49EC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8A030C2-9F23-4593-9F99-7B73C232A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3EDF7D-056D-5645-9728-ACD1141EB9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6432" y="1741337"/>
            <a:ext cx="6739136" cy="2387918"/>
          </a:xfrm>
        </p:spPr>
        <p:txBody>
          <a:bodyPr anchor="b">
            <a:normAutofit/>
          </a:bodyPr>
          <a:lstStyle/>
          <a:p>
            <a:r>
              <a:rPr lang="en-US" sz="6600" dirty="0">
                <a:solidFill>
                  <a:srgbClr val="FFFFFF"/>
                </a:solidFill>
              </a:rPr>
              <a:t>Design Exercise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1CD0B6-C26C-C44B-B919-07047D6F5E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29559" y="4200522"/>
            <a:ext cx="6740685" cy="682079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The Grommet</a:t>
            </a:r>
          </a:p>
        </p:txBody>
      </p:sp>
    </p:spTree>
    <p:extLst>
      <p:ext uri="{BB962C8B-B14F-4D97-AF65-F5344CB8AC3E}">
        <p14:creationId xmlns:p14="http://schemas.microsoft.com/office/powerpoint/2010/main" val="18861484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76AECFD4-A5EE-2247-908C-824EC248B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First Glance &amp; Heuristic Evaluation	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D9A24B3-E83C-D241-895A-0F7ADFA393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0574" y="801866"/>
            <a:ext cx="2153314" cy="523063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Home Page</a:t>
            </a:r>
          </a:p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Product Page</a:t>
            </a:r>
          </a:p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Details</a:t>
            </a:r>
          </a:p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Cart</a:t>
            </a:r>
          </a:p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Check-out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E4E50397-346D-334E-9789-F8794E1AF444}"/>
              </a:ext>
            </a:extLst>
          </p:cNvPr>
          <p:cNvSpPr txBox="1">
            <a:spLocks/>
          </p:cNvSpPr>
          <p:nvPr/>
        </p:nvSpPr>
        <p:spPr>
          <a:xfrm>
            <a:off x="8743287" y="775057"/>
            <a:ext cx="3129626" cy="5230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Consistency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Clarity of info.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Layout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Feedback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Interactions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Control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Ease of access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EA13896-0413-7C49-B87E-B6F58CDE8A64}"/>
              </a:ext>
            </a:extLst>
          </p:cNvPr>
          <p:cNvCxnSpPr>
            <a:cxnSpLocks/>
          </p:cNvCxnSpPr>
          <p:nvPr/>
        </p:nvCxnSpPr>
        <p:spPr>
          <a:xfrm>
            <a:off x="6230431" y="2479422"/>
            <a:ext cx="0" cy="18351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63A4178-13F6-F04B-8F4B-CB3590AFF97B}"/>
              </a:ext>
            </a:extLst>
          </p:cNvPr>
          <p:cNvSpPr txBox="1"/>
          <p:nvPr/>
        </p:nvSpPr>
        <p:spPr>
          <a:xfrm>
            <a:off x="6240536" y="5622809"/>
            <a:ext cx="1581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Buying Process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DE2F73E-C833-FC4D-BE8D-BFFDB81EEAB3}"/>
              </a:ext>
            </a:extLst>
          </p:cNvPr>
          <p:cNvCxnSpPr>
            <a:cxnSpLocks/>
            <a:endCxn id="16" idx="1"/>
          </p:cNvCxnSpPr>
          <p:nvPr/>
        </p:nvCxnSpPr>
        <p:spPr>
          <a:xfrm>
            <a:off x="6235700" y="4533900"/>
            <a:ext cx="4836" cy="12735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 descr="Checkmark">
            <a:extLst>
              <a:ext uri="{FF2B5EF4-FFF2-40B4-BE49-F238E27FC236}">
                <a16:creationId xmlns:a16="http://schemas.microsoft.com/office/drawing/2014/main" id="{23AB2974-E895-DB4E-8892-83180DD021DB}"/>
              </a:ext>
            </a:extLst>
          </p:cNvPr>
          <p:cNvSpPr/>
          <p:nvPr/>
        </p:nvSpPr>
        <p:spPr>
          <a:xfrm>
            <a:off x="6631284" y="972174"/>
            <a:ext cx="502427" cy="446163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Rectangle 20" descr="Key">
            <a:extLst>
              <a:ext uri="{FF2B5EF4-FFF2-40B4-BE49-F238E27FC236}">
                <a16:creationId xmlns:a16="http://schemas.microsoft.com/office/drawing/2014/main" id="{12A14C07-1EE9-AA43-A253-B0BEA1C317AC}"/>
              </a:ext>
            </a:extLst>
          </p:cNvPr>
          <p:cNvSpPr/>
          <p:nvPr/>
        </p:nvSpPr>
        <p:spPr>
          <a:xfrm>
            <a:off x="9334007" y="775057"/>
            <a:ext cx="883936" cy="914321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-6758543"/>
              <a:satOff val="-17419"/>
              <a:lumOff val="-11765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058973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1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1A20027-58E4-1844-B919-50FDAF6D1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074" y="575002"/>
            <a:ext cx="9833548" cy="160393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HOME PAGE</a:t>
            </a:r>
          </a:p>
        </p:txBody>
      </p:sp>
      <p:sp>
        <p:nvSpPr>
          <p:cNvPr id="11" name="Rectangle 10" descr="Checkmark">
            <a:extLst>
              <a:ext uri="{FF2B5EF4-FFF2-40B4-BE49-F238E27FC236}">
                <a16:creationId xmlns:a16="http://schemas.microsoft.com/office/drawing/2014/main" id="{ADCAFC15-3E79-2A41-88A9-1F59B959F733}"/>
              </a:ext>
            </a:extLst>
          </p:cNvPr>
          <p:cNvSpPr/>
          <p:nvPr/>
        </p:nvSpPr>
        <p:spPr>
          <a:xfrm>
            <a:off x="2264388" y="3202964"/>
            <a:ext cx="502427" cy="446163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B275FFB-4DC6-924F-A01F-29E3398B814C}"/>
              </a:ext>
            </a:extLst>
          </p:cNvPr>
          <p:cNvGrpSpPr/>
          <p:nvPr/>
        </p:nvGrpSpPr>
        <p:grpSpPr>
          <a:xfrm>
            <a:off x="355601" y="4362141"/>
            <a:ext cx="4320000" cy="720000"/>
            <a:chOff x="361679" y="1785270"/>
            <a:chExt cx="4320000" cy="7200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93A6CCB-2A99-EE40-B6CD-4005F1677E0C}"/>
                </a:ext>
              </a:extLst>
            </p:cNvPr>
            <p:cNvSpPr/>
            <p:nvPr/>
          </p:nvSpPr>
          <p:spPr>
            <a:xfrm>
              <a:off x="361679" y="1785270"/>
              <a:ext cx="4320000" cy="7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E3E6462-D9D7-2C44-A2E9-F25573D19A32}"/>
                </a:ext>
              </a:extLst>
            </p:cNvPr>
            <p:cNvSpPr txBox="1"/>
            <p:nvPr/>
          </p:nvSpPr>
          <p:spPr>
            <a:xfrm>
              <a:off x="361679" y="1785270"/>
              <a:ext cx="4320000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285750" lvl="0" indent="-285750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900" kern="1200" dirty="0"/>
                <a:t>Some tiles/options from home page take me to maker- page while others take me to product page</a:t>
              </a:r>
            </a:p>
          </p:txBody>
        </p:sp>
      </p:grpSp>
      <p:sp>
        <p:nvSpPr>
          <p:cNvPr id="13" name="Rectangle 12" descr="Key">
            <a:extLst>
              <a:ext uri="{FF2B5EF4-FFF2-40B4-BE49-F238E27FC236}">
                <a16:creationId xmlns:a16="http://schemas.microsoft.com/office/drawing/2014/main" id="{60FCEE02-7712-2F46-B562-2514E873439C}"/>
              </a:ext>
            </a:extLst>
          </p:cNvPr>
          <p:cNvSpPr/>
          <p:nvPr/>
        </p:nvSpPr>
        <p:spPr>
          <a:xfrm>
            <a:off x="8166624" y="3005847"/>
            <a:ext cx="883936" cy="914321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-6758543"/>
              <a:satOff val="-17419"/>
              <a:lumOff val="-11765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6A68118-8D0D-4A44-A578-D8F3145A13C8}"/>
              </a:ext>
            </a:extLst>
          </p:cNvPr>
          <p:cNvGrpSpPr/>
          <p:nvPr/>
        </p:nvGrpSpPr>
        <p:grpSpPr>
          <a:xfrm>
            <a:off x="6474000" y="4402153"/>
            <a:ext cx="4320000" cy="720000"/>
            <a:chOff x="5437679" y="1825282"/>
            <a:chExt cx="4320000" cy="7200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3FD17A3-E216-D847-97B6-36849B5E528C}"/>
                </a:ext>
              </a:extLst>
            </p:cNvPr>
            <p:cNvSpPr/>
            <p:nvPr/>
          </p:nvSpPr>
          <p:spPr>
            <a:xfrm>
              <a:off x="5437679" y="1825282"/>
              <a:ext cx="4320000" cy="7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5289CCE-A0AC-504F-8D0A-4F0FE385C948}"/>
                </a:ext>
              </a:extLst>
            </p:cNvPr>
            <p:cNvSpPr txBox="1"/>
            <p:nvPr/>
          </p:nvSpPr>
          <p:spPr>
            <a:xfrm>
              <a:off x="5437679" y="1825282"/>
              <a:ext cx="4320000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900" kern="1200" dirty="0"/>
                <a:t>Consistency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73275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1A20027-58E4-1844-B919-50FDAF6D1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074" y="575002"/>
            <a:ext cx="9833548" cy="160393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Product Vs Maker Vs Brand Name</a:t>
            </a:r>
          </a:p>
        </p:txBody>
      </p:sp>
      <p:sp>
        <p:nvSpPr>
          <p:cNvPr id="6" name="Rectangle 5" descr="Checkmark">
            <a:extLst>
              <a:ext uri="{FF2B5EF4-FFF2-40B4-BE49-F238E27FC236}">
                <a16:creationId xmlns:a16="http://schemas.microsoft.com/office/drawing/2014/main" id="{D682C207-C81B-B945-9582-A7B38119BED8}"/>
              </a:ext>
            </a:extLst>
          </p:cNvPr>
          <p:cNvSpPr/>
          <p:nvPr/>
        </p:nvSpPr>
        <p:spPr>
          <a:xfrm>
            <a:off x="2264388" y="3037426"/>
            <a:ext cx="502427" cy="446163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BE93AAB-EDCC-B64B-BECF-417FBC7DF69F}"/>
              </a:ext>
            </a:extLst>
          </p:cNvPr>
          <p:cNvGrpSpPr/>
          <p:nvPr/>
        </p:nvGrpSpPr>
        <p:grpSpPr>
          <a:xfrm>
            <a:off x="355601" y="4000010"/>
            <a:ext cx="4320000" cy="1113184"/>
            <a:chOff x="361679" y="1490380"/>
            <a:chExt cx="4320000" cy="111318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BAE5008-E048-C244-B450-F686BC6E678A}"/>
                </a:ext>
              </a:extLst>
            </p:cNvPr>
            <p:cNvSpPr/>
            <p:nvPr/>
          </p:nvSpPr>
          <p:spPr>
            <a:xfrm>
              <a:off x="361679" y="1490381"/>
              <a:ext cx="4320000" cy="111318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306CE8C-31A3-CC4A-9C4B-11C2A4EDB724}"/>
                </a:ext>
              </a:extLst>
            </p:cNvPr>
            <p:cNvSpPr txBox="1"/>
            <p:nvPr/>
          </p:nvSpPr>
          <p:spPr>
            <a:xfrm>
              <a:off x="361679" y="1490380"/>
              <a:ext cx="4320000" cy="11131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342900" lvl="0" indent="-3429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900" kern="1200" dirty="0"/>
                <a:t>Confusing to figure out where we are : maker vs product</a:t>
              </a:r>
            </a:p>
            <a:p>
              <a:pPr marL="342900" lvl="0" indent="-3429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endParaRPr lang="en-US" sz="1900" kern="1200" dirty="0"/>
            </a:p>
            <a:p>
              <a:pPr marL="342900" lvl="0" indent="-3429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900" kern="1200" dirty="0"/>
                <a:t>Too busy, too much information</a:t>
              </a:r>
              <a:br>
                <a:rPr lang="en-US" sz="1200" kern="1200" dirty="0"/>
              </a:br>
              <a:br>
                <a:rPr lang="en-US" sz="1200" kern="1200" dirty="0"/>
              </a:br>
              <a:endParaRPr lang="en-US" sz="1200" kern="1200" dirty="0"/>
            </a:p>
          </p:txBody>
        </p:sp>
      </p:grpSp>
      <p:sp>
        <p:nvSpPr>
          <p:cNvPr id="8" name="Rectangle 7" descr="Key">
            <a:extLst>
              <a:ext uri="{FF2B5EF4-FFF2-40B4-BE49-F238E27FC236}">
                <a16:creationId xmlns:a16="http://schemas.microsoft.com/office/drawing/2014/main" id="{CBCC3953-C13B-454E-AB6A-63CAFB8FA02B}"/>
              </a:ext>
            </a:extLst>
          </p:cNvPr>
          <p:cNvSpPr/>
          <p:nvPr/>
        </p:nvSpPr>
        <p:spPr>
          <a:xfrm>
            <a:off x="8166624" y="2938605"/>
            <a:ext cx="883936" cy="914321"/>
          </a:xfrm>
          <a:prstGeom prst="rect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-6758543"/>
              <a:satOff val="-17419"/>
              <a:lumOff val="-11765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68A9505-67A8-6448-99C2-EF19641D9A2C}"/>
              </a:ext>
            </a:extLst>
          </p:cNvPr>
          <p:cNvGrpSpPr/>
          <p:nvPr/>
        </p:nvGrpSpPr>
        <p:grpSpPr>
          <a:xfrm>
            <a:off x="6474000" y="4334911"/>
            <a:ext cx="4320000" cy="720000"/>
            <a:chOff x="5437679" y="1825282"/>
            <a:chExt cx="4320000" cy="720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2DA5418-5F7D-6943-8A20-1B56B49F42B0}"/>
                </a:ext>
              </a:extLst>
            </p:cNvPr>
            <p:cNvSpPr/>
            <p:nvPr/>
          </p:nvSpPr>
          <p:spPr>
            <a:xfrm>
              <a:off x="5437679" y="1825282"/>
              <a:ext cx="4320000" cy="7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2B8B967-4EBC-994C-9D84-2D7E4995308B}"/>
                </a:ext>
              </a:extLst>
            </p:cNvPr>
            <p:cNvSpPr txBox="1"/>
            <p:nvPr/>
          </p:nvSpPr>
          <p:spPr>
            <a:xfrm>
              <a:off x="5437679" y="1825282"/>
              <a:ext cx="4320000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900" kern="1200" dirty="0"/>
                <a:t>Clarity</a:t>
              </a:r>
            </a:p>
          </p:txBody>
        </p:sp>
      </p:grp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0FC13252-F171-324F-95F9-9AC8AAB4E1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31996" y="460696"/>
            <a:ext cx="7659700" cy="5822302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9" name="Picture 8" descr="A screenshot of a newspaper&#10;&#10;Description automatically generated">
            <a:extLst>
              <a:ext uri="{FF2B5EF4-FFF2-40B4-BE49-F238E27FC236}">
                <a16:creationId xmlns:a16="http://schemas.microsoft.com/office/drawing/2014/main" id="{ECA577F3-9F68-DB45-93E0-2B4E7581399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16401" y="2799799"/>
            <a:ext cx="2769983" cy="251380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0474966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1A20027-58E4-1844-B919-50FDAF6D1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074" y="575002"/>
            <a:ext cx="9833548" cy="160393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‘ + ’ on product card</a:t>
            </a:r>
          </a:p>
        </p:txBody>
      </p:sp>
      <p:sp>
        <p:nvSpPr>
          <p:cNvPr id="6" name="Rectangle 5" descr="Checkmark">
            <a:extLst>
              <a:ext uri="{FF2B5EF4-FFF2-40B4-BE49-F238E27FC236}">
                <a16:creationId xmlns:a16="http://schemas.microsoft.com/office/drawing/2014/main" id="{D682C207-C81B-B945-9582-A7B38119BED8}"/>
              </a:ext>
            </a:extLst>
          </p:cNvPr>
          <p:cNvSpPr/>
          <p:nvPr/>
        </p:nvSpPr>
        <p:spPr>
          <a:xfrm>
            <a:off x="2264388" y="3037426"/>
            <a:ext cx="502427" cy="446163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BE93AAB-EDCC-B64B-BECF-417FBC7DF69F}"/>
              </a:ext>
            </a:extLst>
          </p:cNvPr>
          <p:cNvGrpSpPr/>
          <p:nvPr/>
        </p:nvGrpSpPr>
        <p:grpSpPr>
          <a:xfrm>
            <a:off x="355601" y="4000010"/>
            <a:ext cx="4320000" cy="1113184"/>
            <a:chOff x="361679" y="1490380"/>
            <a:chExt cx="4320000" cy="111318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BAE5008-E048-C244-B450-F686BC6E678A}"/>
                </a:ext>
              </a:extLst>
            </p:cNvPr>
            <p:cNvSpPr/>
            <p:nvPr/>
          </p:nvSpPr>
          <p:spPr>
            <a:xfrm>
              <a:off x="361679" y="1490381"/>
              <a:ext cx="4320000" cy="111318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306CE8C-31A3-CC4A-9C4B-11C2A4EDB724}"/>
                </a:ext>
              </a:extLst>
            </p:cNvPr>
            <p:cNvSpPr txBox="1"/>
            <p:nvPr/>
          </p:nvSpPr>
          <p:spPr>
            <a:xfrm>
              <a:off x="361679" y="1490380"/>
              <a:ext cx="4320000" cy="11131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342900" lvl="0" indent="-3429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900" kern="1200" dirty="0"/>
                <a:t>First time user doesn’t know what ‘+’ does.</a:t>
              </a:r>
            </a:p>
            <a:p>
              <a:pPr marL="800100" lvl="1" indent="-34290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900" dirty="0"/>
                <a:t>Could be add to cart</a:t>
              </a:r>
            </a:p>
            <a:p>
              <a:pPr marL="800100" lvl="1" indent="-34290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900" kern="1200" dirty="0"/>
                <a:t>Could be more details</a:t>
              </a:r>
            </a:p>
            <a:p>
              <a:pPr marL="800100" lvl="1" indent="-34290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900" dirty="0"/>
                <a:t>Could be customizable product</a:t>
              </a:r>
              <a:endParaRPr lang="en-US" sz="1900" kern="1200" dirty="0"/>
            </a:p>
          </p:txBody>
        </p:sp>
      </p:grpSp>
      <p:sp>
        <p:nvSpPr>
          <p:cNvPr id="8" name="Rectangle 7" descr="Key">
            <a:extLst>
              <a:ext uri="{FF2B5EF4-FFF2-40B4-BE49-F238E27FC236}">
                <a16:creationId xmlns:a16="http://schemas.microsoft.com/office/drawing/2014/main" id="{CBCC3953-C13B-454E-AB6A-63CAFB8FA02B}"/>
              </a:ext>
            </a:extLst>
          </p:cNvPr>
          <p:cNvSpPr/>
          <p:nvPr/>
        </p:nvSpPr>
        <p:spPr>
          <a:xfrm>
            <a:off x="8166624" y="2938605"/>
            <a:ext cx="883936" cy="914321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-6758543"/>
              <a:satOff val="-17419"/>
              <a:lumOff val="-11765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68A9505-67A8-6448-99C2-EF19641D9A2C}"/>
              </a:ext>
            </a:extLst>
          </p:cNvPr>
          <p:cNvGrpSpPr/>
          <p:nvPr/>
        </p:nvGrpSpPr>
        <p:grpSpPr>
          <a:xfrm>
            <a:off x="6474000" y="4334911"/>
            <a:ext cx="4320000" cy="720000"/>
            <a:chOff x="5437679" y="1825282"/>
            <a:chExt cx="4320000" cy="720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2DA5418-5F7D-6943-8A20-1B56B49F42B0}"/>
                </a:ext>
              </a:extLst>
            </p:cNvPr>
            <p:cNvSpPr/>
            <p:nvPr/>
          </p:nvSpPr>
          <p:spPr>
            <a:xfrm>
              <a:off x="5437679" y="1825282"/>
              <a:ext cx="4320000" cy="7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2B8B967-4EBC-994C-9D84-2D7E4995308B}"/>
                </a:ext>
              </a:extLst>
            </p:cNvPr>
            <p:cNvSpPr txBox="1"/>
            <p:nvPr/>
          </p:nvSpPr>
          <p:spPr>
            <a:xfrm>
              <a:off x="5437679" y="1825282"/>
              <a:ext cx="4320000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900" kern="1200" dirty="0"/>
                <a:t>Consistency</a:t>
              </a:r>
            </a:p>
          </p:txBody>
        </p:sp>
      </p:grpSp>
      <p:pic>
        <p:nvPicPr>
          <p:cNvPr id="3" name="Picture 2" descr="Many different kinds of food&#10;&#10;Description automatically generated">
            <a:extLst>
              <a:ext uri="{FF2B5EF4-FFF2-40B4-BE49-F238E27FC236}">
                <a16:creationId xmlns:a16="http://schemas.microsoft.com/office/drawing/2014/main" id="{E32C87AD-AD13-014B-8228-FBC0135DBE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00305" y="449365"/>
            <a:ext cx="5994400" cy="589280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3849115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1A20027-58E4-1844-B919-50FDAF6D1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074" y="575002"/>
            <a:ext cx="9833548" cy="160393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Product Description</a:t>
            </a:r>
          </a:p>
        </p:txBody>
      </p:sp>
      <p:sp>
        <p:nvSpPr>
          <p:cNvPr id="6" name="Rectangle 5" descr="Checkmark">
            <a:extLst>
              <a:ext uri="{FF2B5EF4-FFF2-40B4-BE49-F238E27FC236}">
                <a16:creationId xmlns:a16="http://schemas.microsoft.com/office/drawing/2014/main" id="{D682C207-C81B-B945-9582-A7B38119BED8}"/>
              </a:ext>
            </a:extLst>
          </p:cNvPr>
          <p:cNvSpPr/>
          <p:nvPr/>
        </p:nvSpPr>
        <p:spPr>
          <a:xfrm>
            <a:off x="2264388" y="3037426"/>
            <a:ext cx="502427" cy="446163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BE93AAB-EDCC-B64B-BECF-417FBC7DF69F}"/>
              </a:ext>
            </a:extLst>
          </p:cNvPr>
          <p:cNvGrpSpPr/>
          <p:nvPr/>
        </p:nvGrpSpPr>
        <p:grpSpPr>
          <a:xfrm>
            <a:off x="355601" y="4000010"/>
            <a:ext cx="4320000" cy="1113184"/>
            <a:chOff x="361679" y="1490380"/>
            <a:chExt cx="4320000" cy="111318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BAE5008-E048-C244-B450-F686BC6E678A}"/>
                </a:ext>
              </a:extLst>
            </p:cNvPr>
            <p:cNvSpPr/>
            <p:nvPr/>
          </p:nvSpPr>
          <p:spPr>
            <a:xfrm>
              <a:off x="361679" y="1490381"/>
              <a:ext cx="4320000" cy="111318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306CE8C-31A3-CC4A-9C4B-11C2A4EDB724}"/>
                </a:ext>
              </a:extLst>
            </p:cNvPr>
            <p:cNvSpPr txBox="1"/>
            <p:nvPr/>
          </p:nvSpPr>
          <p:spPr>
            <a:xfrm>
              <a:off x="361679" y="1490380"/>
              <a:ext cx="4320000" cy="11131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342900" lvl="0" indent="-3429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900" kern="1200" dirty="0"/>
                <a:t>White space</a:t>
              </a:r>
            </a:p>
            <a:p>
              <a:pPr marL="800100" lvl="1" indent="-34290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900" dirty="0"/>
                <a:t>Change on expand</a:t>
              </a:r>
            </a:p>
            <a:p>
              <a:pPr marL="800100" lvl="1" indent="-34290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900" kern="1200" dirty="0"/>
                <a:t>Bottom of the page</a:t>
              </a:r>
            </a:p>
            <a:p>
              <a:pPr marL="342900" lvl="0" indent="-3429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900" dirty="0"/>
                <a:t>Improvements at description</a:t>
              </a:r>
            </a:p>
            <a:p>
              <a:pPr marL="800100" lvl="1" indent="-34290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900" dirty="0"/>
                <a:t>typography</a:t>
              </a:r>
            </a:p>
            <a:p>
              <a:pPr marL="342900" lvl="0" indent="-3429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900" dirty="0"/>
                <a:t>Specifications</a:t>
              </a:r>
            </a:p>
            <a:p>
              <a:pPr marL="342900" lvl="0" indent="-3429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endParaRPr lang="en-US" sz="1900" kern="1200" dirty="0"/>
            </a:p>
          </p:txBody>
        </p:sp>
      </p:grpSp>
      <p:sp>
        <p:nvSpPr>
          <p:cNvPr id="8" name="Rectangle 7" descr="Key">
            <a:extLst>
              <a:ext uri="{FF2B5EF4-FFF2-40B4-BE49-F238E27FC236}">
                <a16:creationId xmlns:a16="http://schemas.microsoft.com/office/drawing/2014/main" id="{CBCC3953-C13B-454E-AB6A-63CAFB8FA02B}"/>
              </a:ext>
            </a:extLst>
          </p:cNvPr>
          <p:cNvSpPr/>
          <p:nvPr/>
        </p:nvSpPr>
        <p:spPr>
          <a:xfrm>
            <a:off x="8166624" y="2938605"/>
            <a:ext cx="883936" cy="914321"/>
          </a:xfrm>
          <a:prstGeom prst="rect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-6758543"/>
              <a:satOff val="-17419"/>
              <a:lumOff val="-11765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68A9505-67A8-6448-99C2-EF19641D9A2C}"/>
              </a:ext>
            </a:extLst>
          </p:cNvPr>
          <p:cNvGrpSpPr/>
          <p:nvPr/>
        </p:nvGrpSpPr>
        <p:grpSpPr>
          <a:xfrm>
            <a:off x="6474000" y="4334911"/>
            <a:ext cx="4320000" cy="720000"/>
            <a:chOff x="5437679" y="1825282"/>
            <a:chExt cx="4320000" cy="720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2DA5418-5F7D-6943-8A20-1B56B49F42B0}"/>
                </a:ext>
              </a:extLst>
            </p:cNvPr>
            <p:cNvSpPr/>
            <p:nvPr/>
          </p:nvSpPr>
          <p:spPr>
            <a:xfrm>
              <a:off x="5437679" y="1825282"/>
              <a:ext cx="4320000" cy="7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2B8B967-4EBC-994C-9D84-2D7E4995308B}"/>
                </a:ext>
              </a:extLst>
            </p:cNvPr>
            <p:cNvSpPr txBox="1"/>
            <p:nvPr/>
          </p:nvSpPr>
          <p:spPr>
            <a:xfrm>
              <a:off x="5437679" y="1825282"/>
              <a:ext cx="4320000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900" kern="1200" dirty="0"/>
                <a:t>Layout</a:t>
              </a:r>
            </a:p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900" dirty="0"/>
                <a:t>Modernization</a:t>
              </a:r>
            </a:p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900" kern="1200" dirty="0"/>
                <a:t>Ease of viewing</a:t>
              </a:r>
            </a:p>
          </p:txBody>
        </p:sp>
      </p:grpSp>
      <p:pic>
        <p:nvPicPr>
          <p:cNvPr id="3" name="Picture 2" descr="A screenshot of a cell phone on a table&#10;&#10;Description automatically generated">
            <a:extLst>
              <a:ext uri="{FF2B5EF4-FFF2-40B4-BE49-F238E27FC236}">
                <a16:creationId xmlns:a16="http://schemas.microsoft.com/office/drawing/2014/main" id="{A06C660F-B35D-294E-832C-59F0AA3701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10079" y="792120"/>
            <a:ext cx="7913089" cy="5382938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6B4FAF55-7DC1-4B47-B512-347192FA140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58393" y="598637"/>
            <a:ext cx="4464775" cy="6120882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9" name="Picture 18" descr="A screenshot of a cell phone&#10;&#10;Description automatically generated">
            <a:extLst>
              <a:ext uri="{FF2B5EF4-FFF2-40B4-BE49-F238E27FC236}">
                <a16:creationId xmlns:a16="http://schemas.microsoft.com/office/drawing/2014/main" id="{F7A085C4-F815-7741-8F0A-F833BD3FDDB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54130" y="575002"/>
            <a:ext cx="5569038" cy="6168152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0342662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1A20027-58E4-1844-B919-50FDAF6D1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074" y="575002"/>
            <a:ext cx="9833548" cy="160393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Cart Transition</a:t>
            </a:r>
          </a:p>
        </p:txBody>
      </p:sp>
      <p:sp>
        <p:nvSpPr>
          <p:cNvPr id="6" name="Rectangle 5" descr="Checkmark">
            <a:extLst>
              <a:ext uri="{FF2B5EF4-FFF2-40B4-BE49-F238E27FC236}">
                <a16:creationId xmlns:a16="http://schemas.microsoft.com/office/drawing/2014/main" id="{D682C207-C81B-B945-9582-A7B38119BED8}"/>
              </a:ext>
            </a:extLst>
          </p:cNvPr>
          <p:cNvSpPr/>
          <p:nvPr/>
        </p:nvSpPr>
        <p:spPr>
          <a:xfrm>
            <a:off x="2264388" y="3037426"/>
            <a:ext cx="502427" cy="446163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BE93AAB-EDCC-B64B-BECF-417FBC7DF69F}"/>
              </a:ext>
            </a:extLst>
          </p:cNvPr>
          <p:cNvGrpSpPr/>
          <p:nvPr/>
        </p:nvGrpSpPr>
        <p:grpSpPr>
          <a:xfrm>
            <a:off x="355601" y="4000010"/>
            <a:ext cx="4320000" cy="1113184"/>
            <a:chOff x="361679" y="1490380"/>
            <a:chExt cx="4320000" cy="111318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BAE5008-E048-C244-B450-F686BC6E678A}"/>
                </a:ext>
              </a:extLst>
            </p:cNvPr>
            <p:cNvSpPr/>
            <p:nvPr/>
          </p:nvSpPr>
          <p:spPr>
            <a:xfrm>
              <a:off x="361679" y="1490381"/>
              <a:ext cx="4320000" cy="111318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306CE8C-31A3-CC4A-9C4B-11C2A4EDB724}"/>
                </a:ext>
              </a:extLst>
            </p:cNvPr>
            <p:cNvSpPr txBox="1"/>
            <p:nvPr/>
          </p:nvSpPr>
          <p:spPr>
            <a:xfrm>
              <a:off x="361679" y="1490380"/>
              <a:ext cx="4320000" cy="11131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342900" lvl="0" indent="-3429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900" dirty="0"/>
                <a:t>M</a:t>
              </a:r>
              <a:r>
                <a:rPr lang="en-US" sz="1900" kern="1200" dirty="0"/>
                <a:t>oves another page</a:t>
              </a:r>
            </a:p>
            <a:p>
              <a:pPr marL="342900" lvl="0" indent="-3429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900" dirty="0"/>
                <a:t>Multiple ways execute same task</a:t>
              </a:r>
            </a:p>
            <a:p>
              <a:pPr marL="342900" lvl="0" indent="-3429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900" dirty="0"/>
                <a:t>No Cart Preview / take to another page</a:t>
              </a:r>
            </a:p>
            <a:p>
              <a:pPr marL="800100" lvl="1" indent="-34290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900" dirty="0"/>
                <a:t>Continue shopping?</a:t>
              </a:r>
            </a:p>
            <a:p>
              <a:pPr marL="342900" lvl="0" indent="-3429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900" kern="1200" dirty="0"/>
                <a:t>Qnty picke</a:t>
              </a:r>
              <a:r>
                <a:rPr lang="en-US" sz="1900" dirty="0"/>
                <a:t>r</a:t>
              </a:r>
            </a:p>
            <a:p>
              <a:pPr marL="342900" lvl="0" indent="-3429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900" kern="1200" dirty="0"/>
                <a:t>Doesn’t reta</a:t>
              </a:r>
              <a:r>
                <a:rPr lang="en-US" sz="1900" dirty="0"/>
                <a:t>in user’s info</a:t>
              </a:r>
              <a:endParaRPr lang="en-US" sz="1900" kern="1200" dirty="0"/>
            </a:p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900" kern="1200" dirty="0"/>
            </a:p>
          </p:txBody>
        </p:sp>
      </p:grpSp>
      <p:sp>
        <p:nvSpPr>
          <p:cNvPr id="8" name="Rectangle 7" descr="Key">
            <a:extLst>
              <a:ext uri="{FF2B5EF4-FFF2-40B4-BE49-F238E27FC236}">
                <a16:creationId xmlns:a16="http://schemas.microsoft.com/office/drawing/2014/main" id="{CBCC3953-C13B-454E-AB6A-63CAFB8FA02B}"/>
              </a:ext>
            </a:extLst>
          </p:cNvPr>
          <p:cNvSpPr/>
          <p:nvPr/>
        </p:nvSpPr>
        <p:spPr>
          <a:xfrm>
            <a:off x="8166624" y="2938605"/>
            <a:ext cx="883936" cy="914321"/>
          </a:xfrm>
          <a:prstGeom prst="rect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-6758543"/>
              <a:satOff val="-17419"/>
              <a:lumOff val="-11765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68A9505-67A8-6448-99C2-EF19641D9A2C}"/>
              </a:ext>
            </a:extLst>
          </p:cNvPr>
          <p:cNvGrpSpPr/>
          <p:nvPr/>
        </p:nvGrpSpPr>
        <p:grpSpPr>
          <a:xfrm>
            <a:off x="6448592" y="4000010"/>
            <a:ext cx="4320000" cy="720000"/>
            <a:chOff x="5437679" y="1825282"/>
            <a:chExt cx="4320000" cy="720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2DA5418-5F7D-6943-8A20-1B56B49F42B0}"/>
                </a:ext>
              </a:extLst>
            </p:cNvPr>
            <p:cNvSpPr/>
            <p:nvPr/>
          </p:nvSpPr>
          <p:spPr>
            <a:xfrm>
              <a:off x="5437679" y="1825282"/>
              <a:ext cx="4320000" cy="7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2B8B967-4EBC-994C-9D84-2D7E4995308B}"/>
                </a:ext>
              </a:extLst>
            </p:cNvPr>
            <p:cNvSpPr txBox="1"/>
            <p:nvPr/>
          </p:nvSpPr>
          <p:spPr>
            <a:xfrm>
              <a:off x="5437679" y="1825282"/>
              <a:ext cx="4320000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900" kern="1200" dirty="0"/>
                <a:t>Interaction</a:t>
              </a:r>
            </a:p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900" dirty="0"/>
                <a:t>Confusing</a:t>
              </a:r>
            </a:p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900" kern="1200" dirty="0"/>
                <a:t>Ease of use</a:t>
              </a:r>
            </a:p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900" dirty="0"/>
                <a:t>Minimal</a:t>
              </a:r>
              <a:endParaRPr lang="en-US" sz="1900" kern="1200" dirty="0"/>
            </a:p>
          </p:txBody>
        </p:sp>
      </p:grp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317B56D0-89D7-BC48-94FE-4297FCF96E8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80428" y="2501707"/>
            <a:ext cx="7611572" cy="2753936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3ED2AA87-AE8B-CC46-9BB9-A513CB0DAA4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80428" y="2835099"/>
            <a:ext cx="7611572" cy="1927082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9288173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1A20027-58E4-1844-B919-50FDAF6D1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074" y="575002"/>
            <a:ext cx="9833548" cy="160393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Checkout as guest</a:t>
            </a:r>
          </a:p>
        </p:txBody>
      </p:sp>
      <p:sp>
        <p:nvSpPr>
          <p:cNvPr id="6" name="Rectangle 5" descr="Checkmark">
            <a:extLst>
              <a:ext uri="{FF2B5EF4-FFF2-40B4-BE49-F238E27FC236}">
                <a16:creationId xmlns:a16="http://schemas.microsoft.com/office/drawing/2014/main" id="{D682C207-C81B-B945-9582-A7B38119BED8}"/>
              </a:ext>
            </a:extLst>
          </p:cNvPr>
          <p:cNvSpPr/>
          <p:nvPr/>
        </p:nvSpPr>
        <p:spPr>
          <a:xfrm>
            <a:off x="2264388" y="3037426"/>
            <a:ext cx="502427" cy="446163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BE93AAB-EDCC-B64B-BECF-417FBC7DF69F}"/>
              </a:ext>
            </a:extLst>
          </p:cNvPr>
          <p:cNvGrpSpPr/>
          <p:nvPr/>
        </p:nvGrpSpPr>
        <p:grpSpPr>
          <a:xfrm>
            <a:off x="355601" y="4000010"/>
            <a:ext cx="4320000" cy="1113184"/>
            <a:chOff x="361679" y="1490380"/>
            <a:chExt cx="4320000" cy="111318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BAE5008-E048-C244-B450-F686BC6E678A}"/>
                </a:ext>
              </a:extLst>
            </p:cNvPr>
            <p:cNvSpPr/>
            <p:nvPr/>
          </p:nvSpPr>
          <p:spPr>
            <a:xfrm>
              <a:off x="361679" y="1490381"/>
              <a:ext cx="4320000" cy="111318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306CE8C-31A3-CC4A-9C4B-11C2A4EDB724}"/>
                </a:ext>
              </a:extLst>
            </p:cNvPr>
            <p:cNvSpPr txBox="1"/>
            <p:nvPr/>
          </p:nvSpPr>
          <p:spPr>
            <a:xfrm>
              <a:off x="361679" y="1490380"/>
              <a:ext cx="4320000" cy="11131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342900" lvl="0" indent="-3429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900" dirty="0"/>
                <a:t>Register via email – missing.</a:t>
              </a:r>
              <a:endParaRPr lang="en-US" sz="1900" kern="1200" dirty="0"/>
            </a:p>
            <a:p>
              <a:pPr marL="342900" lvl="0" indent="-3429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900" dirty="0"/>
                <a:t>Autofill</a:t>
              </a:r>
            </a:p>
            <a:p>
              <a:pPr marL="342900" lvl="0" indent="-3429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900" dirty="0"/>
                <a:t>Selected Radio Buttons</a:t>
              </a:r>
            </a:p>
            <a:p>
              <a:pPr marL="342900" lvl="0" indent="-3429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900" kern="1200" dirty="0"/>
                <a:t>Error handling</a:t>
              </a:r>
              <a:endParaRPr lang="en-US" sz="1900" dirty="0"/>
            </a:p>
          </p:txBody>
        </p:sp>
      </p:grpSp>
      <p:sp>
        <p:nvSpPr>
          <p:cNvPr id="8" name="Rectangle 7" descr="Key">
            <a:extLst>
              <a:ext uri="{FF2B5EF4-FFF2-40B4-BE49-F238E27FC236}">
                <a16:creationId xmlns:a16="http://schemas.microsoft.com/office/drawing/2014/main" id="{CBCC3953-C13B-454E-AB6A-63CAFB8FA02B}"/>
              </a:ext>
            </a:extLst>
          </p:cNvPr>
          <p:cNvSpPr/>
          <p:nvPr/>
        </p:nvSpPr>
        <p:spPr>
          <a:xfrm>
            <a:off x="8988889" y="3232944"/>
            <a:ext cx="883936" cy="914321"/>
          </a:xfrm>
          <a:prstGeom prst="rect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-6758543"/>
              <a:satOff val="-17419"/>
              <a:lumOff val="-11765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68A9505-67A8-6448-99C2-EF19641D9A2C}"/>
              </a:ext>
            </a:extLst>
          </p:cNvPr>
          <p:cNvGrpSpPr/>
          <p:nvPr/>
        </p:nvGrpSpPr>
        <p:grpSpPr>
          <a:xfrm>
            <a:off x="7151386" y="4147265"/>
            <a:ext cx="3239425" cy="532574"/>
            <a:chOff x="5437679" y="-4613242"/>
            <a:chExt cx="6480000" cy="715852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2DA5418-5F7D-6943-8A20-1B56B49F42B0}"/>
                </a:ext>
              </a:extLst>
            </p:cNvPr>
            <p:cNvSpPr/>
            <p:nvPr/>
          </p:nvSpPr>
          <p:spPr>
            <a:xfrm>
              <a:off x="5437679" y="1825282"/>
              <a:ext cx="4320000" cy="7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2B8B967-4EBC-994C-9D84-2D7E4995308B}"/>
                </a:ext>
              </a:extLst>
            </p:cNvPr>
            <p:cNvSpPr txBox="1"/>
            <p:nvPr/>
          </p:nvSpPr>
          <p:spPr>
            <a:xfrm>
              <a:off x="7597678" y="-4613242"/>
              <a:ext cx="4320001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900" kern="1200" dirty="0"/>
                <a:t>Ease of use</a:t>
              </a:r>
            </a:p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900" dirty="0"/>
                <a:t>Feedback</a:t>
              </a:r>
            </a:p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900" dirty="0"/>
                <a:t>Recognition over recall</a:t>
              </a:r>
              <a:endParaRPr lang="en-US" sz="1900" kern="1200" dirty="0"/>
            </a:p>
          </p:txBody>
        </p:sp>
      </p:grpSp>
      <p:pic>
        <p:nvPicPr>
          <p:cNvPr id="24" name="Picture 23" descr="A screenshot of a cell phone&#10;&#10;Description automatically generated">
            <a:extLst>
              <a:ext uri="{FF2B5EF4-FFF2-40B4-BE49-F238E27FC236}">
                <a16:creationId xmlns:a16="http://schemas.microsoft.com/office/drawing/2014/main" id="{6E674F00-768D-554D-A349-92D4562B05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15473" y="2178933"/>
            <a:ext cx="3708400" cy="4457700"/>
          </a:xfrm>
          <a:prstGeom prst="rect">
            <a:avLst/>
          </a:prstGeom>
        </p:spPr>
      </p:pic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0174E8A7-0B5A-D948-ACF7-05F73370D0E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53747" y="3135199"/>
            <a:ext cx="7821671" cy="3618982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8" name="Picture 17" descr="A screenshot of a cell phone&#10;&#10;Description automatically generated">
            <a:extLst>
              <a:ext uri="{FF2B5EF4-FFF2-40B4-BE49-F238E27FC236}">
                <a16:creationId xmlns:a16="http://schemas.microsoft.com/office/drawing/2014/main" id="{53584E8E-9134-264B-A385-4265D3F7747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27732" y="2094016"/>
            <a:ext cx="7147686" cy="4660165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0" name="Picture 19" descr="A screenshot of a cell phone&#10;&#10;Description automatically generated">
            <a:extLst>
              <a:ext uri="{FF2B5EF4-FFF2-40B4-BE49-F238E27FC236}">
                <a16:creationId xmlns:a16="http://schemas.microsoft.com/office/drawing/2014/main" id="{A2224527-0C42-414D-8D96-D1A6A6961E6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90810" y="1819457"/>
            <a:ext cx="5684608" cy="4934724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2" name="Picture 21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5470BD5B-542F-A84A-A650-BC1700A98C8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73627" y="3472205"/>
            <a:ext cx="7801791" cy="3281976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4592088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76AECFD4-A5EE-2247-908C-824EC248B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Competitive Analysis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E4E50397-346D-334E-9789-F8794E1AF444}"/>
              </a:ext>
            </a:extLst>
          </p:cNvPr>
          <p:cNvSpPr txBox="1">
            <a:spLocks/>
          </p:cNvSpPr>
          <p:nvPr/>
        </p:nvSpPr>
        <p:spPr>
          <a:xfrm>
            <a:off x="8743287" y="775057"/>
            <a:ext cx="3129626" cy="5230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Amazon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Kickstarter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Touch of Modern</a:t>
            </a:r>
          </a:p>
        </p:txBody>
      </p:sp>
    </p:spTree>
    <p:extLst>
      <p:ext uri="{BB962C8B-B14F-4D97-AF65-F5344CB8AC3E}">
        <p14:creationId xmlns:p14="http://schemas.microsoft.com/office/powerpoint/2010/main" val="42731896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1A20027-58E4-1844-B919-50FDAF6D1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074" y="575002"/>
            <a:ext cx="9833548" cy="160393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Amazon</a:t>
            </a:r>
          </a:p>
        </p:txBody>
      </p:sp>
      <p:sp>
        <p:nvSpPr>
          <p:cNvPr id="6" name="Rectangle 5" descr="Checkmark">
            <a:extLst>
              <a:ext uri="{FF2B5EF4-FFF2-40B4-BE49-F238E27FC236}">
                <a16:creationId xmlns:a16="http://schemas.microsoft.com/office/drawing/2014/main" id="{D682C207-C81B-B945-9582-A7B38119BED8}"/>
              </a:ext>
            </a:extLst>
          </p:cNvPr>
          <p:cNvSpPr/>
          <p:nvPr/>
        </p:nvSpPr>
        <p:spPr>
          <a:xfrm>
            <a:off x="2264388" y="2533572"/>
            <a:ext cx="502427" cy="446163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BE93AAB-EDCC-B64B-BECF-417FBC7DF69F}"/>
              </a:ext>
            </a:extLst>
          </p:cNvPr>
          <p:cNvGrpSpPr/>
          <p:nvPr/>
        </p:nvGrpSpPr>
        <p:grpSpPr>
          <a:xfrm>
            <a:off x="355601" y="3277498"/>
            <a:ext cx="4320000" cy="1113184"/>
            <a:chOff x="361679" y="1490380"/>
            <a:chExt cx="4320000" cy="111318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BAE5008-E048-C244-B450-F686BC6E678A}"/>
                </a:ext>
              </a:extLst>
            </p:cNvPr>
            <p:cNvSpPr/>
            <p:nvPr/>
          </p:nvSpPr>
          <p:spPr>
            <a:xfrm>
              <a:off x="361679" y="1490381"/>
              <a:ext cx="4320000" cy="111318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306CE8C-31A3-CC4A-9C4B-11C2A4EDB724}"/>
                </a:ext>
              </a:extLst>
            </p:cNvPr>
            <p:cNvSpPr txBox="1"/>
            <p:nvPr/>
          </p:nvSpPr>
          <p:spPr>
            <a:xfrm>
              <a:off x="361679" y="1490380"/>
              <a:ext cx="4320000" cy="11131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342900" lvl="0" indent="-3429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900" dirty="0"/>
                <a:t>Good description layout</a:t>
              </a:r>
            </a:p>
            <a:p>
              <a:pPr marL="342900" lvl="0" indent="-3429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900" kern="1200" dirty="0"/>
                <a:t>Everything a buyer needs to know, right there</a:t>
              </a:r>
            </a:p>
            <a:p>
              <a:pPr marL="342900" lvl="0" indent="-3429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900" dirty="0"/>
                <a:t>Vertical Carousel </a:t>
              </a:r>
            </a:p>
            <a:p>
              <a:pPr marL="800100" lvl="1" indent="-34290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900" dirty="0"/>
                <a:t>Pan zoom</a:t>
              </a:r>
            </a:p>
            <a:p>
              <a:pPr marL="342900" lvl="0" indent="-3429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900" dirty="0"/>
                <a:t>Drop-down for quantity</a:t>
              </a:r>
            </a:p>
            <a:p>
              <a:pPr marL="342900" lvl="0" indent="-3429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900" dirty="0"/>
                <a:t>Color &amp; Size preview</a:t>
              </a:r>
            </a:p>
            <a:p>
              <a:pPr marL="342900" lvl="0" indent="-3429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900" dirty="0"/>
                <a:t>Detailed description - below</a:t>
              </a:r>
            </a:p>
            <a:p>
              <a:pPr marL="342900" lvl="0" indent="-3429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900" kern="1200" dirty="0"/>
                <a:t>Spec – categorized and simplified</a:t>
              </a:r>
            </a:p>
            <a:p>
              <a:pPr marL="342900" lvl="0" indent="-3429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900" dirty="0"/>
                <a:t>Cart – fly-in success notification </a:t>
              </a:r>
            </a:p>
          </p:txBody>
        </p:sp>
      </p:grp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6A3F9A98-F024-D34F-9680-0E545D15D2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3900" y="3135540"/>
            <a:ext cx="6388100" cy="182880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8" name="Picture 17" descr="A screenshot of a cell phone&#10;&#10;Description automatically generated">
            <a:extLst>
              <a:ext uri="{FF2B5EF4-FFF2-40B4-BE49-F238E27FC236}">
                <a16:creationId xmlns:a16="http://schemas.microsoft.com/office/drawing/2014/main" id="{CD364B81-175D-5440-B7CC-6843C4ABE9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1781" y="1294788"/>
            <a:ext cx="7430219" cy="5510305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0" name="Picture 19" descr="A screenshot of a cell phone&#10;&#10;Description automatically generated">
            <a:extLst>
              <a:ext uri="{FF2B5EF4-FFF2-40B4-BE49-F238E27FC236}">
                <a16:creationId xmlns:a16="http://schemas.microsoft.com/office/drawing/2014/main" id="{CD78BC30-A527-D74D-896C-AC1BBE903D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2290" y="1626398"/>
            <a:ext cx="7439710" cy="4847084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2" name="Picture 21" descr="A screenshot of a cell phone&#10;&#10;Description automatically generated">
            <a:extLst>
              <a:ext uri="{FF2B5EF4-FFF2-40B4-BE49-F238E27FC236}">
                <a16:creationId xmlns:a16="http://schemas.microsoft.com/office/drawing/2014/main" id="{724C57F3-84E8-2D47-B242-0AD36FCE83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80443" y="1298008"/>
            <a:ext cx="5711557" cy="5503864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4" name="Picture 23" descr="A screenshot of a cell phone&#10;&#10;Description automatically generated">
            <a:extLst>
              <a:ext uri="{FF2B5EF4-FFF2-40B4-BE49-F238E27FC236}">
                <a16:creationId xmlns:a16="http://schemas.microsoft.com/office/drawing/2014/main" id="{A7A5DB5E-D469-2E4D-9BFC-BFF51CC1F2A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66110" y="2210448"/>
            <a:ext cx="7525890" cy="367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1508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1A20027-58E4-1844-B919-50FDAF6D1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074" y="575002"/>
            <a:ext cx="9833548" cy="160393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Kickstarter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 descr="Checkmark">
            <a:extLst>
              <a:ext uri="{FF2B5EF4-FFF2-40B4-BE49-F238E27FC236}">
                <a16:creationId xmlns:a16="http://schemas.microsoft.com/office/drawing/2014/main" id="{D682C207-C81B-B945-9582-A7B38119BED8}"/>
              </a:ext>
            </a:extLst>
          </p:cNvPr>
          <p:cNvSpPr/>
          <p:nvPr/>
        </p:nvSpPr>
        <p:spPr>
          <a:xfrm>
            <a:off x="2264388" y="2533572"/>
            <a:ext cx="502427" cy="446163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BE93AAB-EDCC-B64B-BECF-417FBC7DF69F}"/>
              </a:ext>
            </a:extLst>
          </p:cNvPr>
          <p:cNvGrpSpPr/>
          <p:nvPr/>
        </p:nvGrpSpPr>
        <p:grpSpPr>
          <a:xfrm>
            <a:off x="355601" y="3496156"/>
            <a:ext cx="4841550" cy="1113184"/>
            <a:chOff x="361679" y="1490380"/>
            <a:chExt cx="4320000" cy="111318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BAE5008-E048-C244-B450-F686BC6E678A}"/>
                </a:ext>
              </a:extLst>
            </p:cNvPr>
            <p:cNvSpPr/>
            <p:nvPr/>
          </p:nvSpPr>
          <p:spPr>
            <a:xfrm>
              <a:off x="361679" y="1490381"/>
              <a:ext cx="4320000" cy="111318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306CE8C-31A3-CC4A-9C4B-11C2A4EDB724}"/>
                </a:ext>
              </a:extLst>
            </p:cNvPr>
            <p:cNvSpPr txBox="1"/>
            <p:nvPr/>
          </p:nvSpPr>
          <p:spPr>
            <a:xfrm>
              <a:off x="361679" y="1490380"/>
              <a:ext cx="3398586" cy="11131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342900" lvl="0" indent="-3429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900" dirty="0"/>
                <a:t>Small intro of maker and product</a:t>
              </a:r>
            </a:p>
            <a:p>
              <a:pPr marL="342900" lvl="0" indent="-3429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900" kern="1200" dirty="0"/>
                <a:t>Cleaner share links </a:t>
              </a:r>
            </a:p>
            <a:p>
              <a:pPr marL="342900" lvl="0" indent="-3429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900" dirty="0"/>
                <a:t>Smart intro video ( intro + story + features)</a:t>
              </a:r>
            </a:p>
            <a:p>
              <a:pPr marL="342900" lvl="0" indent="-3429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900" dirty="0"/>
                <a:t>A tab-switcher for rest of the content</a:t>
              </a:r>
            </a:p>
            <a:p>
              <a:pPr marL="800100" lvl="1" indent="-34290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900" dirty="0"/>
                <a:t>Solves a problem of multiple pages</a:t>
              </a:r>
            </a:p>
          </p:txBody>
        </p:sp>
      </p:grp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4EDD0170-BCF4-F348-975C-7D4C94FF9A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7986" y="1328438"/>
            <a:ext cx="7634013" cy="5091806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44560113-61F3-8B42-B624-C2DE4B72DA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9066" y="2256357"/>
            <a:ext cx="7702933" cy="3235969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579136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8AAB65-911F-BA4A-9F01-78E547F88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465026"/>
            <a:ext cx="4977976" cy="145405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UX Designer</a:t>
            </a:r>
          </a:p>
        </p:txBody>
      </p:sp>
      <p:sp>
        <p:nvSpPr>
          <p:cNvPr id="23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drawing of a person&#10;&#10;Description automatically generated">
            <a:extLst>
              <a:ext uri="{FF2B5EF4-FFF2-40B4-BE49-F238E27FC236}">
                <a16:creationId xmlns:a16="http://schemas.microsoft.com/office/drawing/2014/main" id="{266189A6-D4D5-8F40-8445-35DAFD0BDB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3379" r="6809" b="-3"/>
          <a:stretch/>
        </p:blipFill>
        <p:spPr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AD7E3A-BB37-5847-9D44-A4F10CF38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503" y="2602761"/>
            <a:ext cx="2920288" cy="2363614"/>
          </a:xfrm>
        </p:spPr>
        <p:txBody>
          <a:bodyPr anchor="ctr">
            <a:norm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Rocket Software, Inc.</a:t>
            </a:r>
          </a:p>
          <a:p>
            <a:r>
              <a:rPr lang="en-US" sz="1600" dirty="0" err="1">
                <a:solidFill>
                  <a:srgbClr val="000000"/>
                </a:solidFill>
              </a:rPr>
              <a:t>CloudLeap</a:t>
            </a:r>
            <a:r>
              <a:rPr lang="en-US" sz="1600" dirty="0">
                <a:solidFill>
                  <a:srgbClr val="000000"/>
                </a:solidFill>
              </a:rPr>
              <a:t> Tech – Intern</a:t>
            </a:r>
          </a:p>
          <a:p>
            <a:r>
              <a:rPr lang="en-US" sz="1600" dirty="0" err="1">
                <a:solidFill>
                  <a:srgbClr val="000000"/>
                </a:solidFill>
              </a:rPr>
              <a:t>SparkSoft</a:t>
            </a:r>
            <a:r>
              <a:rPr lang="en-US" sz="1600" dirty="0">
                <a:solidFill>
                  <a:srgbClr val="000000"/>
                </a:solidFill>
              </a:rPr>
              <a:t> Corp – Intern</a:t>
            </a:r>
          </a:p>
          <a:p>
            <a:r>
              <a:rPr lang="en-US" sz="1600" dirty="0">
                <a:solidFill>
                  <a:srgbClr val="000000"/>
                </a:solidFill>
              </a:rPr>
              <a:t>Accenture 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</a:rPr>
              <a:t>Boot-camp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</a:rPr>
              <a:t>SQL DBA &amp; BI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4AA1172-FB45-D84F-9D53-CBC9159540A6}"/>
              </a:ext>
            </a:extLst>
          </p:cNvPr>
          <p:cNvSpPr txBox="1">
            <a:spLocks/>
          </p:cNvSpPr>
          <p:nvPr/>
        </p:nvSpPr>
        <p:spPr>
          <a:xfrm>
            <a:off x="6094105" y="5348827"/>
            <a:ext cx="3884782" cy="9920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rgbClr val="000000"/>
                </a:solidFill>
              </a:rPr>
              <a:t>MS Human Centered Computing</a:t>
            </a:r>
          </a:p>
          <a:p>
            <a:r>
              <a:rPr lang="en-US" sz="1600" dirty="0">
                <a:solidFill>
                  <a:srgbClr val="000000"/>
                </a:solidFill>
              </a:rPr>
              <a:t>B. Tech. Computer Sciences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3AAE6A9-5144-0B44-ACAE-956CB1328E63}"/>
              </a:ext>
            </a:extLst>
          </p:cNvPr>
          <p:cNvSpPr txBox="1">
            <a:spLocks/>
          </p:cNvSpPr>
          <p:nvPr/>
        </p:nvSpPr>
        <p:spPr>
          <a:xfrm>
            <a:off x="6094105" y="1602374"/>
            <a:ext cx="3616425" cy="617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</a:rPr>
              <a:t>Prototype | Usability Evaluation</a:t>
            </a:r>
          </a:p>
        </p:txBody>
      </p:sp>
    </p:spTree>
    <p:extLst>
      <p:ext uri="{BB962C8B-B14F-4D97-AF65-F5344CB8AC3E}">
        <p14:creationId xmlns:p14="http://schemas.microsoft.com/office/powerpoint/2010/main" val="41134005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1A20027-58E4-1844-B919-50FDAF6D1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074" y="575002"/>
            <a:ext cx="9833548" cy="160393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Touch of Modern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 descr="Checkmark">
            <a:extLst>
              <a:ext uri="{FF2B5EF4-FFF2-40B4-BE49-F238E27FC236}">
                <a16:creationId xmlns:a16="http://schemas.microsoft.com/office/drawing/2014/main" id="{D682C207-C81B-B945-9582-A7B38119BED8}"/>
              </a:ext>
            </a:extLst>
          </p:cNvPr>
          <p:cNvSpPr/>
          <p:nvPr/>
        </p:nvSpPr>
        <p:spPr>
          <a:xfrm>
            <a:off x="2264388" y="2533572"/>
            <a:ext cx="502427" cy="446163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BE93AAB-EDCC-B64B-BECF-417FBC7DF69F}"/>
              </a:ext>
            </a:extLst>
          </p:cNvPr>
          <p:cNvGrpSpPr/>
          <p:nvPr/>
        </p:nvGrpSpPr>
        <p:grpSpPr>
          <a:xfrm>
            <a:off x="355601" y="3496156"/>
            <a:ext cx="4285973" cy="1113184"/>
            <a:chOff x="361679" y="1490380"/>
            <a:chExt cx="4320000" cy="111318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BAE5008-E048-C244-B450-F686BC6E678A}"/>
                </a:ext>
              </a:extLst>
            </p:cNvPr>
            <p:cNvSpPr/>
            <p:nvPr/>
          </p:nvSpPr>
          <p:spPr>
            <a:xfrm>
              <a:off x="361679" y="1490381"/>
              <a:ext cx="4320000" cy="111318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306CE8C-31A3-CC4A-9C4B-11C2A4EDB724}"/>
                </a:ext>
              </a:extLst>
            </p:cNvPr>
            <p:cNvSpPr txBox="1"/>
            <p:nvPr/>
          </p:nvSpPr>
          <p:spPr>
            <a:xfrm>
              <a:off x="361679" y="1490380"/>
              <a:ext cx="4320000" cy="11131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342900" lvl="0" indent="-3429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900" dirty="0"/>
                <a:t>Categorized menu structure</a:t>
              </a:r>
            </a:p>
            <a:p>
              <a:pPr marL="342900" lvl="0" indent="-3429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900" kern="1200" dirty="0"/>
                <a:t>Qnty &amp; ‘fav maker’</a:t>
              </a:r>
            </a:p>
            <a:p>
              <a:pPr marL="342900" lvl="0" indent="-3429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900" dirty="0"/>
                <a:t>Cart : fly-in</a:t>
              </a:r>
            </a:p>
            <a:p>
              <a:pPr marL="342900" lvl="0" indent="-3429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900" dirty="0"/>
                <a:t>Carousel vs visibility</a:t>
              </a:r>
            </a:p>
            <a:p>
              <a:pPr marL="342900" lvl="0" indent="-3429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900" dirty="0"/>
                <a:t>Modern Design</a:t>
              </a:r>
            </a:p>
          </p:txBody>
        </p:sp>
      </p:grpSp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DEA49E2A-2A1E-5A43-9337-74B30F332B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7630" y="3117049"/>
            <a:ext cx="6554370" cy="2984579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98ABED63-F3B7-4C42-AA28-17A07B9412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3098" y="2691638"/>
            <a:ext cx="6324600" cy="383540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0" name="Picture 9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7F085BD8-75B3-7F4F-81A2-BCBCCF6ECB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61018" y="2979735"/>
            <a:ext cx="6930982" cy="3729236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D41D886A-3ECA-3447-9588-F682304A34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99951" y="435171"/>
            <a:ext cx="6299200" cy="627380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8" name="Picture 17" descr="A screenshot of a cell phone&#10;&#10;Description automatically generated">
            <a:extLst>
              <a:ext uri="{FF2B5EF4-FFF2-40B4-BE49-F238E27FC236}">
                <a16:creationId xmlns:a16="http://schemas.microsoft.com/office/drawing/2014/main" id="{92834C36-3328-1140-B9B2-AEF6BC7E3F8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33452" y="2986358"/>
            <a:ext cx="7044246" cy="3474278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4416560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76AECFD4-A5EE-2247-908C-824EC248B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User Interviews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E4E50397-346D-334E-9789-F8794E1AF444}"/>
              </a:ext>
            </a:extLst>
          </p:cNvPr>
          <p:cNvSpPr txBox="1">
            <a:spLocks/>
          </p:cNvSpPr>
          <p:nvPr/>
        </p:nvSpPr>
        <p:spPr>
          <a:xfrm>
            <a:off x="6944304" y="813683"/>
            <a:ext cx="3129626" cy="5230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Susheel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T.</a:t>
            </a:r>
          </a:p>
          <a:p>
            <a:pPr lvl="1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Principal Architect</a:t>
            </a:r>
          </a:p>
          <a:p>
            <a:pPr lvl="2"/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Health IT</a:t>
            </a:r>
          </a:p>
          <a:p>
            <a:pPr lvl="2"/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Waltham, MA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914400" lvl="2" indent="0">
              <a:buNone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Hoshang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M.</a:t>
            </a:r>
          </a:p>
          <a:p>
            <a:pPr lvl="1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Data Analyst</a:t>
            </a:r>
          </a:p>
          <a:p>
            <a:pPr lvl="2"/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B2B Product Sales</a:t>
            </a:r>
          </a:p>
          <a:p>
            <a:pPr lvl="2"/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Somerville, MA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2"/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Nitika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K.</a:t>
            </a:r>
          </a:p>
          <a:p>
            <a:pPr lvl="1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Java Dev</a:t>
            </a:r>
          </a:p>
          <a:p>
            <a:pPr lvl="2"/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Financial services</a:t>
            </a:r>
          </a:p>
          <a:p>
            <a:pPr lvl="2"/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Baltimore, MD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2"/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851563-6CC0-454C-A80C-442FC2381CBF}"/>
              </a:ext>
            </a:extLst>
          </p:cNvPr>
          <p:cNvSpPr txBox="1"/>
          <p:nvPr/>
        </p:nvSpPr>
        <p:spPr>
          <a:xfrm>
            <a:off x="6311348" y="6112565"/>
            <a:ext cx="3982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Handouts: Please refer page 2 for details</a:t>
            </a:r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C0BC1E8A-2C82-4347-BDC0-5BE65EFFF33E}"/>
              </a:ext>
            </a:extLst>
          </p:cNvPr>
          <p:cNvSpPr txBox="1">
            <a:spLocks/>
          </p:cNvSpPr>
          <p:nvPr/>
        </p:nvSpPr>
        <p:spPr>
          <a:xfrm>
            <a:off x="640078" y="3429000"/>
            <a:ext cx="2646957" cy="1344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chemeClr val="bg2"/>
                </a:solidFill>
                <a:latin typeface="+mj-lt"/>
              </a:rPr>
              <a:t>Contextual Inquiry</a:t>
            </a:r>
          </a:p>
        </p:txBody>
      </p:sp>
    </p:spTree>
    <p:extLst>
      <p:ext uri="{BB962C8B-B14F-4D97-AF65-F5344CB8AC3E}">
        <p14:creationId xmlns:p14="http://schemas.microsoft.com/office/powerpoint/2010/main" val="20018424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1A20027-58E4-1844-B919-50FDAF6D1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074" y="575002"/>
            <a:ext cx="9833548" cy="160393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Findings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BE93AAB-EDCC-B64B-BECF-417FBC7DF69F}"/>
              </a:ext>
            </a:extLst>
          </p:cNvPr>
          <p:cNvGrpSpPr/>
          <p:nvPr/>
        </p:nvGrpSpPr>
        <p:grpSpPr>
          <a:xfrm>
            <a:off x="1332907" y="4033225"/>
            <a:ext cx="1548716" cy="1113184"/>
            <a:chOff x="361679" y="1490380"/>
            <a:chExt cx="4320000" cy="111318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BAE5008-E048-C244-B450-F686BC6E678A}"/>
                </a:ext>
              </a:extLst>
            </p:cNvPr>
            <p:cNvSpPr/>
            <p:nvPr/>
          </p:nvSpPr>
          <p:spPr>
            <a:xfrm>
              <a:off x="361679" y="1490381"/>
              <a:ext cx="4320000" cy="111318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306CE8C-31A3-CC4A-9C4B-11C2A4EDB724}"/>
                </a:ext>
              </a:extLst>
            </p:cNvPr>
            <p:cNvSpPr txBox="1"/>
            <p:nvPr/>
          </p:nvSpPr>
          <p:spPr>
            <a:xfrm>
              <a:off x="361679" y="1490380"/>
              <a:ext cx="4320000" cy="11131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342900" lvl="0" indent="-3429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900" dirty="0"/>
                <a:t>Pain-points</a:t>
              </a:r>
            </a:p>
          </p:txBody>
        </p:sp>
      </p:grpSp>
      <p:sp>
        <p:nvSpPr>
          <p:cNvPr id="4" name="&quot;No&quot; Symbol 3">
            <a:extLst>
              <a:ext uri="{FF2B5EF4-FFF2-40B4-BE49-F238E27FC236}">
                <a16:creationId xmlns:a16="http://schemas.microsoft.com/office/drawing/2014/main" id="{46224B91-944B-8147-ACF0-D865998B14C2}"/>
              </a:ext>
            </a:extLst>
          </p:cNvPr>
          <p:cNvSpPr/>
          <p:nvPr/>
        </p:nvSpPr>
        <p:spPr>
          <a:xfrm>
            <a:off x="1845485" y="2911258"/>
            <a:ext cx="523561" cy="523561"/>
          </a:xfrm>
          <a:prstGeom prst="noSmoking">
            <a:avLst>
              <a:gd name="adj" fmla="val 678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Rectangle 20" descr="Checkmark">
            <a:extLst>
              <a:ext uri="{FF2B5EF4-FFF2-40B4-BE49-F238E27FC236}">
                <a16:creationId xmlns:a16="http://schemas.microsoft.com/office/drawing/2014/main" id="{BF020819-50F6-5A4D-93A4-EA2BA161D9E7}"/>
              </a:ext>
            </a:extLst>
          </p:cNvPr>
          <p:cNvSpPr/>
          <p:nvPr/>
        </p:nvSpPr>
        <p:spPr>
          <a:xfrm>
            <a:off x="9430501" y="2947417"/>
            <a:ext cx="502427" cy="446163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10" name="Graphic 9" descr="Lightbulb">
            <a:extLst>
              <a:ext uri="{FF2B5EF4-FFF2-40B4-BE49-F238E27FC236}">
                <a16:creationId xmlns:a16="http://schemas.microsoft.com/office/drawing/2014/main" id="{57CD0288-4034-A545-B0D1-C806C4BC33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638800" y="2871738"/>
            <a:ext cx="696410" cy="69641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0DF3FA88-4EB7-C54A-9050-2BB83F2315AE}"/>
              </a:ext>
            </a:extLst>
          </p:cNvPr>
          <p:cNvGrpSpPr/>
          <p:nvPr/>
        </p:nvGrpSpPr>
        <p:grpSpPr>
          <a:xfrm>
            <a:off x="5209168" y="4033225"/>
            <a:ext cx="1548716" cy="1113184"/>
            <a:chOff x="361679" y="1490380"/>
            <a:chExt cx="4320000" cy="1113185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3B2F50D-33A8-A34E-B233-BE347F70D9CD}"/>
                </a:ext>
              </a:extLst>
            </p:cNvPr>
            <p:cNvSpPr/>
            <p:nvPr/>
          </p:nvSpPr>
          <p:spPr>
            <a:xfrm>
              <a:off x="361679" y="1490381"/>
              <a:ext cx="4320000" cy="111318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27DDB0E-0161-2A4E-83D3-FC89EE319EF2}"/>
                </a:ext>
              </a:extLst>
            </p:cNvPr>
            <p:cNvSpPr txBox="1"/>
            <p:nvPr/>
          </p:nvSpPr>
          <p:spPr>
            <a:xfrm>
              <a:off x="361679" y="1490380"/>
              <a:ext cx="4320000" cy="11131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342900" lvl="0" indent="-3429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900" dirty="0"/>
                <a:t>Suggestions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E85E56C-AF4E-0C41-BFCE-C1DA63C61CEF}"/>
              </a:ext>
            </a:extLst>
          </p:cNvPr>
          <p:cNvGrpSpPr/>
          <p:nvPr/>
        </p:nvGrpSpPr>
        <p:grpSpPr>
          <a:xfrm>
            <a:off x="9085429" y="4033224"/>
            <a:ext cx="1548716" cy="1113184"/>
            <a:chOff x="361679" y="1490380"/>
            <a:chExt cx="4320000" cy="1113185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BD805DB-2A07-3B4C-91EB-EB5293A5E20F}"/>
                </a:ext>
              </a:extLst>
            </p:cNvPr>
            <p:cNvSpPr/>
            <p:nvPr/>
          </p:nvSpPr>
          <p:spPr>
            <a:xfrm>
              <a:off x="361679" y="1490381"/>
              <a:ext cx="4320000" cy="111318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B8F64E9-68A9-6042-8BFC-E22144E9294B}"/>
                </a:ext>
              </a:extLst>
            </p:cNvPr>
            <p:cNvSpPr txBox="1"/>
            <p:nvPr/>
          </p:nvSpPr>
          <p:spPr>
            <a:xfrm>
              <a:off x="361679" y="1490380"/>
              <a:ext cx="4320000" cy="11131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342900" lvl="0" indent="-3429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900" dirty="0"/>
                <a:t>Likes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2CD17A65-46EF-774A-A813-DCEBFF6E203D}"/>
              </a:ext>
            </a:extLst>
          </p:cNvPr>
          <p:cNvSpPr txBox="1"/>
          <p:nvPr/>
        </p:nvSpPr>
        <p:spPr>
          <a:xfrm>
            <a:off x="3992051" y="6098332"/>
            <a:ext cx="4204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Handouts: Please refer section 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for details</a:t>
            </a: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06920EE3-639C-3049-B979-BF8A507430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0725904"/>
              </p:ext>
            </p:extLst>
          </p:nvPr>
        </p:nvGraphicFramePr>
        <p:xfrm>
          <a:off x="5613248" y="5488731"/>
          <a:ext cx="965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Document" showAsIcon="1" r:id="rId9" imgW="965200" imgH="609600" progId="Word.Document.12">
                  <p:embed/>
                </p:oleObj>
              </mc:Choice>
              <mc:Fallback>
                <p:oleObj name="Document" showAsIcon="1" r:id="rId9" imgW="965200" imgH="609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613248" y="5488731"/>
                        <a:ext cx="9652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4070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197D16-FE75-4A0E-A0C9-28C0F04A4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57022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A8FCEC6-4B30-4FF2-8B32-504BEAEA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6" b="9820"/>
          <a:stretch>
            <a:fillRect/>
          </a:stretch>
        </p:blipFill>
        <p:spPr>
          <a:xfrm>
            <a:off x="0" y="3808676"/>
            <a:ext cx="12192000" cy="3049325"/>
          </a:xfrm>
          <a:custGeom>
            <a:avLst/>
            <a:gdLst>
              <a:gd name="connsiteX0" fmla="*/ 0 w 12192000"/>
              <a:gd name="connsiteY0" fmla="*/ 0 h 3049325"/>
              <a:gd name="connsiteX1" fmla="*/ 12192000 w 12192000"/>
              <a:gd name="connsiteY1" fmla="*/ 0 h 3049325"/>
              <a:gd name="connsiteX2" fmla="*/ 12192000 w 12192000"/>
              <a:gd name="connsiteY2" fmla="*/ 3049325 h 3049325"/>
              <a:gd name="connsiteX3" fmla="*/ 0 w 12192000"/>
              <a:gd name="connsiteY3" fmla="*/ 3049325 h 304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49325">
                <a:moveTo>
                  <a:pt x="0" y="0"/>
                </a:moveTo>
                <a:lnTo>
                  <a:pt x="12192000" y="0"/>
                </a:lnTo>
                <a:lnTo>
                  <a:pt x="12192000" y="3049325"/>
                </a:lnTo>
                <a:lnTo>
                  <a:pt x="0" y="3049325"/>
                </a:lnTo>
                <a:close/>
              </a:path>
            </a:pathLst>
          </a:cu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D48671D-6EB8-0445-9310-A54B05998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484" y="1191796"/>
            <a:ext cx="10021446" cy="29763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Persona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5FD47F-9AB6-A74A-867B-CAB208C03E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4788" y="5270862"/>
            <a:ext cx="9416898" cy="144302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Done via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3 persona</a:t>
            </a:r>
          </a:p>
        </p:txBody>
      </p:sp>
    </p:spTree>
    <p:extLst>
      <p:ext uri="{BB962C8B-B14F-4D97-AF65-F5344CB8AC3E}">
        <p14:creationId xmlns:p14="http://schemas.microsoft.com/office/powerpoint/2010/main" val="13532995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76AECFD4-A5EE-2247-908C-824EC248B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Persona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E4E50397-346D-334E-9789-F8794E1AF444}"/>
              </a:ext>
            </a:extLst>
          </p:cNvPr>
          <p:cNvSpPr txBox="1">
            <a:spLocks/>
          </p:cNvSpPr>
          <p:nvPr/>
        </p:nvSpPr>
        <p:spPr>
          <a:xfrm>
            <a:off x="6147694" y="813683"/>
            <a:ext cx="3129626" cy="5230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Jessica Johnson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Architect</a:t>
            </a:r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2"/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25-35</a:t>
            </a:r>
          </a:p>
          <a:p>
            <a:pPr lvl="2"/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Creative, Perfectionist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914400" lvl="2" indent="0">
              <a:buNone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hlinkClick r:id="rId5"/>
              </a:rPr>
              <a:t>Bob Bishop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Retired Banker</a:t>
            </a:r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2"/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50-60</a:t>
            </a:r>
          </a:p>
          <a:p>
            <a:pPr lvl="2"/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Organized, DIY, Wealthy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2"/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hlinkClick r:id="rId6"/>
              </a:rPr>
              <a:t>Debbie Dowson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Yoga Tutor</a:t>
            </a:r>
          </a:p>
          <a:p>
            <a:pPr lvl="2"/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20-25</a:t>
            </a:r>
          </a:p>
          <a:p>
            <a:pPr lvl="2"/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Calm, Online Shopper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2"/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851563-6CC0-454C-A80C-442FC2381CBF}"/>
              </a:ext>
            </a:extLst>
          </p:cNvPr>
          <p:cNvSpPr txBox="1"/>
          <p:nvPr/>
        </p:nvSpPr>
        <p:spPr>
          <a:xfrm>
            <a:off x="6311348" y="6112565"/>
            <a:ext cx="4204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Handouts: Please refer section 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for details</a:t>
            </a:r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C0BC1E8A-2C82-4347-BDC0-5BE65EFFF33E}"/>
              </a:ext>
            </a:extLst>
          </p:cNvPr>
          <p:cNvSpPr txBox="1">
            <a:spLocks/>
          </p:cNvSpPr>
          <p:nvPr/>
        </p:nvSpPr>
        <p:spPr>
          <a:xfrm>
            <a:off x="640078" y="3429000"/>
            <a:ext cx="2646957" cy="1344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8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7930E88-4CFD-44A2-B3E2-E450653561AC}"/>
              </a:ext>
            </a:extLst>
          </p:cNvPr>
          <p:cNvSpPr/>
          <p:nvPr/>
        </p:nvSpPr>
        <p:spPr>
          <a:xfrm>
            <a:off x="9900809" y="3429000"/>
            <a:ext cx="748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Demo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Graphic 4" descr="Presentation with pie chart">
            <a:hlinkClick r:id="rId4"/>
            <a:extLst>
              <a:ext uri="{FF2B5EF4-FFF2-40B4-BE49-F238E27FC236}">
                <a16:creationId xmlns:a16="http://schemas.microsoft.com/office/drawing/2014/main" id="{9EEF2FAB-F218-44DD-8E2F-2176441682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818070" y="25146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9802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  <p:bldP spid="17" grpId="0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197D16-FE75-4A0E-A0C9-28C0F04A4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57022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A8FCEC6-4B30-4FF2-8B32-504BEAEA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6" b="9820"/>
          <a:stretch>
            <a:fillRect/>
          </a:stretch>
        </p:blipFill>
        <p:spPr>
          <a:xfrm>
            <a:off x="0" y="3808676"/>
            <a:ext cx="12192000" cy="3049325"/>
          </a:xfrm>
          <a:custGeom>
            <a:avLst/>
            <a:gdLst>
              <a:gd name="connsiteX0" fmla="*/ 0 w 12192000"/>
              <a:gd name="connsiteY0" fmla="*/ 0 h 3049325"/>
              <a:gd name="connsiteX1" fmla="*/ 12192000 w 12192000"/>
              <a:gd name="connsiteY1" fmla="*/ 0 h 3049325"/>
              <a:gd name="connsiteX2" fmla="*/ 12192000 w 12192000"/>
              <a:gd name="connsiteY2" fmla="*/ 3049325 h 3049325"/>
              <a:gd name="connsiteX3" fmla="*/ 0 w 12192000"/>
              <a:gd name="connsiteY3" fmla="*/ 3049325 h 304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49325">
                <a:moveTo>
                  <a:pt x="0" y="0"/>
                </a:moveTo>
                <a:lnTo>
                  <a:pt x="12192000" y="0"/>
                </a:lnTo>
                <a:lnTo>
                  <a:pt x="12192000" y="3049325"/>
                </a:lnTo>
                <a:lnTo>
                  <a:pt x="0" y="3049325"/>
                </a:lnTo>
                <a:close/>
              </a:path>
            </a:pathLst>
          </a:cu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D48671D-6EB8-0445-9310-A54B05998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484" y="1191796"/>
            <a:ext cx="10021446" cy="29763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600" dirty="0">
                <a:solidFill>
                  <a:srgbClr val="FFFFFF"/>
                </a:solidFill>
              </a:rPr>
              <a:t>Whiteboarding</a:t>
            </a:r>
            <a:endParaRPr lang="en-US" sz="6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5FD47F-9AB6-A74A-867B-CAB208C03E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4788" y="5270862"/>
            <a:ext cx="9416898" cy="1443026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Done via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Pen &amp; Paper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Crazy 8/2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5</a:t>
            </a:r>
            <a:r>
              <a: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 Layouts</a:t>
            </a:r>
          </a:p>
        </p:txBody>
      </p:sp>
    </p:spTree>
    <p:extLst>
      <p:ext uri="{BB962C8B-B14F-4D97-AF65-F5344CB8AC3E}">
        <p14:creationId xmlns:p14="http://schemas.microsoft.com/office/powerpoint/2010/main" val="40940222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76AECFD4-A5EE-2247-908C-824EC248B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Layouts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E4E50397-346D-334E-9789-F8794E1AF444}"/>
              </a:ext>
            </a:extLst>
          </p:cNvPr>
          <p:cNvSpPr txBox="1">
            <a:spLocks/>
          </p:cNvSpPr>
          <p:nvPr/>
        </p:nvSpPr>
        <p:spPr>
          <a:xfrm>
            <a:off x="6944304" y="813683"/>
            <a:ext cx="3129626" cy="5230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 Layouts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Single solution</a:t>
            </a:r>
          </a:p>
          <a:p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Demo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851563-6CC0-454C-A80C-442FC2381CBF}"/>
              </a:ext>
            </a:extLst>
          </p:cNvPr>
          <p:cNvSpPr txBox="1"/>
          <p:nvPr/>
        </p:nvSpPr>
        <p:spPr>
          <a:xfrm>
            <a:off x="6311348" y="6266492"/>
            <a:ext cx="4204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Handouts: Please refer section 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for details</a:t>
            </a:r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C0BC1E8A-2C82-4347-BDC0-5BE65EFFF33E}"/>
              </a:ext>
            </a:extLst>
          </p:cNvPr>
          <p:cNvSpPr txBox="1">
            <a:spLocks/>
          </p:cNvSpPr>
          <p:nvPr/>
        </p:nvSpPr>
        <p:spPr>
          <a:xfrm>
            <a:off x="640078" y="3429000"/>
            <a:ext cx="2646957" cy="1344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chemeClr val="bg2"/>
                </a:solidFill>
                <a:latin typeface="+mj-lt"/>
              </a:rPr>
              <a:t>Pen &amp; Paper</a:t>
            </a:r>
          </a:p>
        </p:txBody>
      </p:sp>
      <p:pic>
        <p:nvPicPr>
          <p:cNvPr id="9" name="Graphic 8" descr="Presentation with pie chart">
            <a:extLst>
              <a:ext uri="{FF2B5EF4-FFF2-40B4-BE49-F238E27FC236}">
                <a16:creationId xmlns:a16="http://schemas.microsoft.com/office/drawing/2014/main" id="{F89EEAEB-E90E-44DF-8C1E-8BDF43D757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22655" y="375666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1537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197D16-FE75-4A0E-A0C9-28C0F04A4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57022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A8FCEC6-4B30-4FF2-8B32-504BEAEA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6" b="9820"/>
          <a:stretch>
            <a:fillRect/>
          </a:stretch>
        </p:blipFill>
        <p:spPr>
          <a:xfrm>
            <a:off x="0" y="3808676"/>
            <a:ext cx="12192000" cy="3049325"/>
          </a:xfrm>
          <a:custGeom>
            <a:avLst/>
            <a:gdLst>
              <a:gd name="connsiteX0" fmla="*/ 0 w 12192000"/>
              <a:gd name="connsiteY0" fmla="*/ 0 h 3049325"/>
              <a:gd name="connsiteX1" fmla="*/ 12192000 w 12192000"/>
              <a:gd name="connsiteY1" fmla="*/ 0 h 3049325"/>
              <a:gd name="connsiteX2" fmla="*/ 12192000 w 12192000"/>
              <a:gd name="connsiteY2" fmla="*/ 3049325 h 3049325"/>
              <a:gd name="connsiteX3" fmla="*/ 0 w 12192000"/>
              <a:gd name="connsiteY3" fmla="*/ 3049325 h 304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49325">
                <a:moveTo>
                  <a:pt x="0" y="0"/>
                </a:moveTo>
                <a:lnTo>
                  <a:pt x="12192000" y="0"/>
                </a:lnTo>
                <a:lnTo>
                  <a:pt x="12192000" y="3049325"/>
                </a:lnTo>
                <a:lnTo>
                  <a:pt x="0" y="3049325"/>
                </a:lnTo>
                <a:close/>
              </a:path>
            </a:pathLst>
          </a:cu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D48671D-6EB8-0445-9310-A54B05998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484" y="1191796"/>
            <a:ext cx="10021446" cy="29763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Prototype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5FD47F-9AB6-A74A-867B-CAB208C03E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4788" y="5270862"/>
            <a:ext cx="9416898" cy="144302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Done via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Lo/Mid-Fi</a:t>
            </a:r>
          </a:p>
        </p:txBody>
      </p:sp>
    </p:spTree>
    <p:extLst>
      <p:ext uri="{BB962C8B-B14F-4D97-AF65-F5344CB8AC3E}">
        <p14:creationId xmlns:p14="http://schemas.microsoft.com/office/powerpoint/2010/main" val="6398731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76AECFD4-A5EE-2247-908C-824EC248B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Lo/Mid-Fi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E4E50397-346D-334E-9789-F8794E1AF444}"/>
              </a:ext>
            </a:extLst>
          </p:cNvPr>
          <p:cNvSpPr txBox="1">
            <a:spLocks/>
          </p:cNvSpPr>
          <p:nvPr/>
        </p:nvSpPr>
        <p:spPr>
          <a:xfrm>
            <a:off x="6944304" y="813683"/>
            <a:ext cx="3129626" cy="5230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 Quick &amp; Dirty</a:t>
            </a:r>
          </a:p>
          <a:p>
            <a:pPr marL="171450" indent="-171450"/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Grey-scale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/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/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/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C0BC1E8A-2C82-4347-BDC0-5BE65EFFF33E}"/>
              </a:ext>
            </a:extLst>
          </p:cNvPr>
          <p:cNvSpPr txBox="1">
            <a:spLocks/>
          </p:cNvSpPr>
          <p:nvPr/>
        </p:nvSpPr>
        <p:spPr>
          <a:xfrm>
            <a:off x="640078" y="3429000"/>
            <a:ext cx="2646957" cy="1344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chemeClr val="bg2"/>
                </a:solidFill>
                <a:latin typeface="+mj-lt"/>
              </a:rPr>
              <a:t>Best of the layouts</a:t>
            </a:r>
          </a:p>
        </p:txBody>
      </p:sp>
      <p:pic>
        <p:nvPicPr>
          <p:cNvPr id="9" name="Graphic 8" descr="Presentation with pie chart">
            <a:extLst>
              <a:ext uri="{FF2B5EF4-FFF2-40B4-BE49-F238E27FC236}">
                <a16:creationId xmlns:a16="http://schemas.microsoft.com/office/drawing/2014/main" id="{F89EEAEB-E90E-44DF-8C1E-8BDF43D757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22655" y="3756660"/>
            <a:ext cx="914400" cy="9144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D5F5D3D-52E7-4275-8BB8-76E13A3F7E5A}"/>
              </a:ext>
            </a:extLst>
          </p:cNvPr>
          <p:cNvSpPr/>
          <p:nvPr/>
        </p:nvSpPr>
        <p:spPr>
          <a:xfrm>
            <a:off x="7360462" y="4029194"/>
            <a:ext cx="748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hlinkClick r:id="rId6"/>
              </a:rPr>
              <a:t>Demo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1963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1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A57416-9F87-AB40-9627-8EDD13208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Thanks</a:t>
            </a:r>
          </a:p>
        </p:txBody>
      </p:sp>
    </p:spTree>
    <p:extLst>
      <p:ext uri="{BB962C8B-B14F-4D97-AF65-F5344CB8AC3E}">
        <p14:creationId xmlns:p14="http://schemas.microsoft.com/office/powerpoint/2010/main" val="21565732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197D16-FE75-4A0E-A0C9-28C0F04A4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57022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A8FCEC6-4B30-4FF2-8B32-504BEAEA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6" b="9820"/>
          <a:stretch>
            <a:fillRect/>
          </a:stretch>
        </p:blipFill>
        <p:spPr>
          <a:xfrm>
            <a:off x="0" y="3808676"/>
            <a:ext cx="12192000" cy="3049325"/>
          </a:xfrm>
          <a:custGeom>
            <a:avLst/>
            <a:gdLst>
              <a:gd name="connsiteX0" fmla="*/ 0 w 12192000"/>
              <a:gd name="connsiteY0" fmla="*/ 0 h 3049325"/>
              <a:gd name="connsiteX1" fmla="*/ 12192000 w 12192000"/>
              <a:gd name="connsiteY1" fmla="*/ 0 h 3049325"/>
              <a:gd name="connsiteX2" fmla="*/ 12192000 w 12192000"/>
              <a:gd name="connsiteY2" fmla="*/ 3049325 h 3049325"/>
              <a:gd name="connsiteX3" fmla="*/ 0 w 12192000"/>
              <a:gd name="connsiteY3" fmla="*/ 3049325 h 304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49325">
                <a:moveTo>
                  <a:pt x="0" y="0"/>
                </a:moveTo>
                <a:lnTo>
                  <a:pt x="12192000" y="0"/>
                </a:lnTo>
                <a:lnTo>
                  <a:pt x="12192000" y="3049325"/>
                </a:lnTo>
                <a:lnTo>
                  <a:pt x="0" y="3049325"/>
                </a:lnTo>
                <a:close/>
              </a:path>
            </a:pathLst>
          </a:cu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D48671D-6EB8-0445-9310-A54B05998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484" y="1191796"/>
            <a:ext cx="10021446" cy="29763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Process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5FD47F-9AB6-A74A-867B-CAB208C03E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4788" y="5318990"/>
            <a:ext cx="9416898" cy="144302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Ideal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</a:t>
            </a:r>
            <a:r>
              <a: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s Current</a:t>
            </a:r>
          </a:p>
        </p:txBody>
      </p:sp>
    </p:spTree>
    <p:extLst>
      <p:ext uri="{BB962C8B-B14F-4D97-AF65-F5344CB8AC3E}">
        <p14:creationId xmlns:p14="http://schemas.microsoft.com/office/powerpoint/2010/main" val="37730068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1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A57416-9F87-AB40-9627-8EDD13208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Ideal vs Current</a:t>
            </a:r>
          </a:p>
        </p:txBody>
      </p:sp>
    </p:spTree>
    <p:extLst>
      <p:ext uri="{BB962C8B-B14F-4D97-AF65-F5344CB8AC3E}">
        <p14:creationId xmlns:p14="http://schemas.microsoft.com/office/powerpoint/2010/main" val="21500000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E60B040-23A7-C34C-9D31-50A72EFAA0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517130"/>
              </p:ext>
            </p:extLst>
          </p:nvPr>
        </p:nvGraphicFramePr>
        <p:xfrm>
          <a:off x="291547" y="891347"/>
          <a:ext cx="508552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Graphic 5" descr="Line arrow: Rotate right">
            <a:extLst>
              <a:ext uri="{FF2B5EF4-FFF2-40B4-BE49-F238E27FC236}">
                <a16:creationId xmlns:a16="http://schemas.microsoft.com/office/drawing/2014/main" id="{A10D4F81-518C-2545-825A-C59B712025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8847676">
            <a:off x="319014" y="2606705"/>
            <a:ext cx="314335" cy="314335"/>
          </a:xfrm>
          <a:prstGeom prst="rect">
            <a:avLst/>
          </a:prstGeom>
        </p:spPr>
      </p:pic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712A8B82-BE9B-C549-864E-8EB77EB6A0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6221160"/>
              </p:ext>
            </p:extLst>
          </p:nvPr>
        </p:nvGraphicFramePr>
        <p:xfrm>
          <a:off x="6317231" y="891347"/>
          <a:ext cx="508552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6976F6F-2FFE-5F43-8383-0757F2D85745}"/>
              </a:ext>
            </a:extLst>
          </p:cNvPr>
          <p:cNvSpPr txBox="1"/>
          <p:nvPr/>
        </p:nvSpPr>
        <p:spPr>
          <a:xfrm>
            <a:off x="129931" y="242435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</a:p>
        </p:txBody>
      </p:sp>
      <p:pic>
        <p:nvPicPr>
          <p:cNvPr id="9" name="Graphic 8" descr="Line arrow: Rotate right">
            <a:extLst>
              <a:ext uri="{FF2B5EF4-FFF2-40B4-BE49-F238E27FC236}">
                <a16:creationId xmlns:a16="http://schemas.microsoft.com/office/drawing/2014/main" id="{6D0D969D-9FE2-6845-BFDC-0EC68332DD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9219092">
            <a:off x="869323" y="1263534"/>
            <a:ext cx="314335" cy="31433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5C35A18-D7D3-924C-9ADB-4D0B92495A57}"/>
              </a:ext>
            </a:extLst>
          </p:cNvPr>
          <p:cNvSpPr txBox="1"/>
          <p:nvPr/>
        </p:nvSpPr>
        <p:spPr>
          <a:xfrm>
            <a:off x="690179" y="107124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</a:p>
        </p:txBody>
      </p:sp>
      <p:pic>
        <p:nvPicPr>
          <p:cNvPr id="11" name="Graphic 10" descr="Line arrow: Rotate right">
            <a:extLst>
              <a:ext uri="{FF2B5EF4-FFF2-40B4-BE49-F238E27FC236}">
                <a16:creationId xmlns:a16="http://schemas.microsoft.com/office/drawing/2014/main" id="{A9D4A4C3-E755-684B-ADFB-AD5762A79A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3821841">
            <a:off x="7840409" y="5231594"/>
            <a:ext cx="406973" cy="4069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0DD3426-7908-5149-819D-D6E91B5A7048}"/>
              </a:ext>
            </a:extLst>
          </p:cNvPr>
          <p:cNvSpPr txBox="1"/>
          <p:nvPr/>
        </p:nvSpPr>
        <p:spPr>
          <a:xfrm>
            <a:off x="7747443" y="5464897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E4AD1B-B611-CB4E-9DD4-6F6AFAE016F3}"/>
              </a:ext>
            </a:extLst>
          </p:cNvPr>
          <p:cNvSpPr txBox="1"/>
          <p:nvPr/>
        </p:nvSpPr>
        <p:spPr>
          <a:xfrm>
            <a:off x="2434198" y="6058692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Ideally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54C9D8-06A8-1A40-9C1D-4E52516353E1}"/>
              </a:ext>
            </a:extLst>
          </p:cNvPr>
          <p:cNvSpPr txBox="1"/>
          <p:nvPr/>
        </p:nvSpPr>
        <p:spPr>
          <a:xfrm>
            <a:off x="8169076" y="6058692"/>
            <a:ext cx="1053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Case</a:t>
            </a:r>
          </a:p>
        </p:txBody>
      </p:sp>
    </p:spTree>
    <p:extLst>
      <p:ext uri="{BB962C8B-B14F-4D97-AF65-F5344CB8AC3E}">
        <p14:creationId xmlns:p14="http://schemas.microsoft.com/office/powerpoint/2010/main" val="1329242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D196ED-D9BE-E644-8BBC-3F85B017EE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6ED196ED-D9BE-E644-8BBC-3F85B017EE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CA61FEC-9684-F34D-B17E-82EC3192F8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9CA61FEC-9684-F34D-B17E-82EC3192F8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CA30C80-AB00-D844-BCE4-5732335D53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ECA30C80-AB00-D844-BCE4-5732335D53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9C3A36-D5C2-B441-9470-A5F25545F5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7E9C3A36-D5C2-B441-9470-A5F25545F5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B14B6DA-35DE-CD44-9F2D-7385887495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graphicEl>
                                              <a:dgm id="{0B14B6DA-35DE-CD44-9F2D-7385887495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653F7FE-B58B-DE4F-80FD-0EA3F3AE00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5653F7FE-B58B-DE4F-80FD-0EA3F3AE00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89BBCA-9A63-074D-B48F-06436E56F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graphicEl>
                                              <a:dgm id="{0289BBCA-9A63-074D-B48F-06436E56F5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A133C8-D862-7F41-8F10-34BE08BA50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11A133C8-D862-7F41-8F10-34BE08BA50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6817DF-89D7-D24E-A749-3B8DAA4302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926817DF-89D7-D24E-A749-3B8DAA4302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612971-1709-3B46-876C-12F61A0A6D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4E612971-1709-3B46-876C-12F61A0A6D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C696CB9-F22A-BB4E-AE94-737EF901F7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EC696CB9-F22A-BB4E-AE94-737EF901F7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6D083C-A272-3B40-B9FE-69105472EA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graphicEl>
                                              <a:dgm id="{396D083C-A272-3B40-B9FE-69105472EA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6B55269-201A-8547-A4CB-6D16C8353E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graphicEl>
                                              <a:dgm id="{96B55269-201A-8547-A4CB-6D16C8353E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0A92C7D-8F79-C449-A7FD-E367DAD9FC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graphicEl>
                                              <a:dgm id="{90A92C7D-8F79-C449-A7FD-E367DAD9FC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7B34318-4202-964C-BD9B-C4AC2417F8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>
                                            <p:graphicEl>
                                              <a:dgm id="{17B34318-4202-964C-BD9B-C4AC2417F8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453DE2-8966-8543-95A9-EEFBCB228A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graphicEl>
                                              <a:dgm id="{D1453DE2-8966-8543-95A9-EEFBCB228A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/>
        </p:bldSub>
      </p:bldGraphic>
      <p:bldGraphic spid="7" grpId="0">
        <p:bldAsOne/>
      </p:bldGraphic>
      <p:bldP spid="8" grpId="0"/>
      <p:bldP spid="10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197D16-FE75-4A0E-A0C9-28C0F04A4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57022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A8FCEC6-4B30-4FF2-8B32-504BEAEA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6" b="9820"/>
          <a:stretch>
            <a:fillRect/>
          </a:stretch>
        </p:blipFill>
        <p:spPr>
          <a:xfrm>
            <a:off x="0" y="3808676"/>
            <a:ext cx="12192000" cy="3049325"/>
          </a:xfrm>
          <a:custGeom>
            <a:avLst/>
            <a:gdLst>
              <a:gd name="connsiteX0" fmla="*/ 0 w 12192000"/>
              <a:gd name="connsiteY0" fmla="*/ 0 h 3049325"/>
              <a:gd name="connsiteX1" fmla="*/ 12192000 w 12192000"/>
              <a:gd name="connsiteY1" fmla="*/ 0 h 3049325"/>
              <a:gd name="connsiteX2" fmla="*/ 12192000 w 12192000"/>
              <a:gd name="connsiteY2" fmla="*/ 3049325 h 3049325"/>
              <a:gd name="connsiteX3" fmla="*/ 0 w 12192000"/>
              <a:gd name="connsiteY3" fmla="*/ 3049325 h 304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49325">
                <a:moveTo>
                  <a:pt x="0" y="0"/>
                </a:moveTo>
                <a:lnTo>
                  <a:pt x="12192000" y="0"/>
                </a:lnTo>
                <a:lnTo>
                  <a:pt x="12192000" y="3049325"/>
                </a:lnTo>
                <a:lnTo>
                  <a:pt x="0" y="3049325"/>
                </a:lnTo>
                <a:close/>
              </a:path>
            </a:pathLst>
          </a:cu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D48671D-6EB8-0445-9310-A54B05998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484" y="1191796"/>
            <a:ext cx="10021446" cy="29763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Information Gathering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5FD47F-9AB6-A74A-867B-CAB208C03E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4788" y="5318990"/>
            <a:ext cx="9416898" cy="144302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Done via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going through problem </a:t>
            </a:r>
            <a:r>
              <a:rPr lang="en-US" sz="2000" kern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desc</a:t>
            </a:r>
            <a:r>
              <a: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Questions to stake holder (Vanessa)</a:t>
            </a:r>
          </a:p>
        </p:txBody>
      </p:sp>
    </p:spTree>
    <p:extLst>
      <p:ext uri="{BB962C8B-B14F-4D97-AF65-F5344CB8AC3E}">
        <p14:creationId xmlns:p14="http://schemas.microsoft.com/office/powerpoint/2010/main" val="37479471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137E7E-9667-5D4A-9B96-3B7C615C5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910781"/>
            <a:ext cx="3669161" cy="2572932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Infor Gathering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FE1C34-2CAA-E443-A321-03ECACEBE7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4070463" cy="2627134"/>
          </a:xfrm>
        </p:spPr>
        <p:txBody>
          <a:bodyPr anchor="ctr">
            <a:normAutofit fontScale="77500" lnSpcReduction="20000"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What, How, Who &amp; Why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Mission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Problem and Objectives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Maker’s story accessible and prevalent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Improve exploration and product purchase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Competitive analysis and UX modernization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Conversion – buying products</a:t>
            </a:r>
          </a:p>
          <a:p>
            <a:pPr marL="457200" lvl="1" indent="0">
              <a:buNone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C7747F25-7957-FB4F-A487-CA89056902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72034"/>
              </p:ext>
            </p:extLst>
          </p:nvPr>
        </p:nvGraphicFramePr>
        <p:xfrm>
          <a:off x="4902875" y="3757013"/>
          <a:ext cx="7289124" cy="28587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58EC1B5-1A96-0642-BD2A-4D3CB95D0B84}"/>
              </a:ext>
            </a:extLst>
          </p:cNvPr>
          <p:cNvSpPr txBox="1"/>
          <p:nvPr/>
        </p:nvSpPr>
        <p:spPr>
          <a:xfrm rot="16200000">
            <a:off x="7830107" y="4798879"/>
            <a:ext cx="1467843" cy="388441"/>
          </a:xfrm>
          <a:prstGeom prst="rect">
            <a:avLst/>
          </a:prstGeom>
          <a:noFill/>
        </p:spPr>
        <p:txBody>
          <a:bodyPr wrap="square" rtlCol="0" anchor="t">
            <a:normAutofit fontScale="62500" lnSpcReduction="20000"/>
          </a:bodyPr>
          <a:lstStyle/>
          <a:p>
            <a:pPr>
              <a:spcAft>
                <a:spcPts val="600"/>
              </a:spcAft>
            </a:pPr>
            <a:r>
              <a:rPr lang="en-US" sz="3400" dirty="0">
                <a:solidFill>
                  <a:srgbClr val="FFFFFF"/>
                </a:solidFill>
              </a:rPr>
              <a:t>Balance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2652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  <p:bldGraphic spid="13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9AD7B-99D4-4755-8966-F7BA04269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46920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A06F89A-489D-4383-94C5-42F7FF2E9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7447B1-7DEA-3E4C-9416-A26C7A98D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23236"/>
            <a:ext cx="3659777" cy="2820908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Info Gathering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6E6DE01-E6C8-4B8D-964C-372DBFC567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6492839"/>
              </p:ext>
            </p:extLst>
          </p:nvPr>
        </p:nvGraphicFramePr>
        <p:xfrm>
          <a:off x="6091238" y="669901"/>
          <a:ext cx="5115491" cy="5902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87016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197D16-FE75-4A0E-A0C9-28C0F04A4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57022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A8FCEC6-4B30-4FF2-8B32-504BEAEA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6" b="9820"/>
          <a:stretch>
            <a:fillRect/>
          </a:stretch>
        </p:blipFill>
        <p:spPr>
          <a:xfrm>
            <a:off x="0" y="3808676"/>
            <a:ext cx="12192000" cy="3049325"/>
          </a:xfrm>
          <a:custGeom>
            <a:avLst/>
            <a:gdLst>
              <a:gd name="connsiteX0" fmla="*/ 0 w 12192000"/>
              <a:gd name="connsiteY0" fmla="*/ 0 h 3049325"/>
              <a:gd name="connsiteX1" fmla="*/ 12192000 w 12192000"/>
              <a:gd name="connsiteY1" fmla="*/ 0 h 3049325"/>
              <a:gd name="connsiteX2" fmla="*/ 12192000 w 12192000"/>
              <a:gd name="connsiteY2" fmla="*/ 3049325 h 3049325"/>
              <a:gd name="connsiteX3" fmla="*/ 0 w 12192000"/>
              <a:gd name="connsiteY3" fmla="*/ 3049325 h 304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49325">
                <a:moveTo>
                  <a:pt x="0" y="0"/>
                </a:moveTo>
                <a:lnTo>
                  <a:pt x="12192000" y="0"/>
                </a:lnTo>
                <a:lnTo>
                  <a:pt x="12192000" y="3049325"/>
                </a:lnTo>
                <a:lnTo>
                  <a:pt x="0" y="3049325"/>
                </a:lnTo>
                <a:close/>
              </a:path>
            </a:pathLst>
          </a:cu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D48671D-6EB8-0445-9310-A54B05998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484" y="1191796"/>
            <a:ext cx="10021446" cy="29763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Understanding the product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5FD47F-9AB6-A74A-867B-CAB208C03E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4788" y="5270862"/>
            <a:ext cx="9416898" cy="144302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Done via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Interviewing users : contextual inquiry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First glance at sight &amp;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Heuristic Evaluation :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 performing a simple user story</a:t>
            </a:r>
          </a:p>
        </p:txBody>
      </p:sp>
    </p:spTree>
    <p:extLst>
      <p:ext uri="{BB962C8B-B14F-4D97-AF65-F5344CB8AC3E}">
        <p14:creationId xmlns:p14="http://schemas.microsoft.com/office/powerpoint/2010/main" val="32731512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3160</TotalTime>
  <Words>765</Words>
  <Application>Microsoft Macintosh PowerPoint</Application>
  <PresentationFormat>Widescreen</PresentationFormat>
  <Paragraphs>241</Paragraphs>
  <Slides>29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Office Theme</vt:lpstr>
      <vt:lpstr>Microsoft Word Document</vt:lpstr>
      <vt:lpstr>Design Exercise</vt:lpstr>
      <vt:lpstr>UX Designer</vt:lpstr>
      <vt:lpstr>Process</vt:lpstr>
      <vt:lpstr>Ideal vs Current</vt:lpstr>
      <vt:lpstr>PowerPoint Presentation</vt:lpstr>
      <vt:lpstr>Information Gathering</vt:lpstr>
      <vt:lpstr>Infor Gathering</vt:lpstr>
      <vt:lpstr>Info Gathering</vt:lpstr>
      <vt:lpstr>Understanding the product</vt:lpstr>
      <vt:lpstr>First Glance &amp; Heuristic Evaluation </vt:lpstr>
      <vt:lpstr>HOME PAGE</vt:lpstr>
      <vt:lpstr>Product Vs Maker Vs Brand Name</vt:lpstr>
      <vt:lpstr>‘ + ’ on product card</vt:lpstr>
      <vt:lpstr>Product Description</vt:lpstr>
      <vt:lpstr>Cart Transition</vt:lpstr>
      <vt:lpstr>Checkout as guest</vt:lpstr>
      <vt:lpstr>Competitive Analysis</vt:lpstr>
      <vt:lpstr>Amazon</vt:lpstr>
      <vt:lpstr>Kickstarter</vt:lpstr>
      <vt:lpstr>Touch of Modern</vt:lpstr>
      <vt:lpstr>User Interviews</vt:lpstr>
      <vt:lpstr>Findings</vt:lpstr>
      <vt:lpstr>Persona</vt:lpstr>
      <vt:lpstr>Persona</vt:lpstr>
      <vt:lpstr>Whiteboarding</vt:lpstr>
      <vt:lpstr>Layouts</vt:lpstr>
      <vt:lpstr>Prototype</vt:lpstr>
      <vt:lpstr>Lo/Mid-Fi</vt:lpstr>
      <vt:lpstr>Thanks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Problem Exercise</dc:title>
  <dc:creator>Krunal Odedra</dc:creator>
  <cp:lastModifiedBy>Krunal Odedra</cp:lastModifiedBy>
  <cp:revision>17</cp:revision>
  <dcterms:created xsi:type="dcterms:W3CDTF">2019-04-02T01:20:50Z</dcterms:created>
  <dcterms:modified xsi:type="dcterms:W3CDTF">2020-01-23T17:51:37Z</dcterms:modified>
</cp:coreProperties>
</file>